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Arimo" panose="020B0604020202020204" charset="0"/>
      <p:regular r:id="rId21"/>
    </p:embeddedFont>
    <p:embeddedFont>
      <p:font typeface="Anantason" panose="020B0604020202020204" charset="-34"/>
      <p:regular r:id="rId22"/>
    </p:embeddedFont>
    <p:embeddedFont>
      <p:font typeface="Prompt Bold" panose="020B0604020202020204" charset="-34"/>
      <p:regular r:id="rId23"/>
    </p:embeddedFont>
    <p:embeddedFont>
      <p:font typeface="Arimo Bold" panose="020B0604020202020204" charset="0"/>
      <p:regular r:id="rId24"/>
    </p:embeddedFont>
    <p:embeddedFont>
      <p:font typeface="Adirek Sans Bold" panose="020B0604020202020204" charset="-34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Anantason Bold" panose="020B0604020202020204" charset="-34"/>
      <p:regular r:id="rId30"/>
    </p:embeddedFont>
    <p:embeddedFont>
      <p:font typeface="Prompt Medium" panose="020B0604020202020204" charset="-34"/>
      <p:regular r:id="rId31"/>
    </p:embeddedFont>
    <p:embeddedFont>
      <p:font typeface="Prompt Semi-Bold" panose="020B0604020202020204" charset="-34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97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3.png"/><Relationship Id="rId5" Type="http://schemas.openxmlformats.org/officeDocument/2006/relationships/image" Target="../media/image9.sv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8.png"/><Relationship Id="rId5" Type="http://schemas.openxmlformats.org/officeDocument/2006/relationships/image" Target="../media/image9.sv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1.png"/><Relationship Id="rId5" Type="http://schemas.openxmlformats.org/officeDocument/2006/relationships/image" Target="../media/image9.svg"/><Relationship Id="rId10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8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6.png"/><Relationship Id="rId5" Type="http://schemas.openxmlformats.org/officeDocument/2006/relationships/image" Target="../media/image9.svg"/><Relationship Id="rId10" Type="http://schemas.openxmlformats.org/officeDocument/2006/relationships/image" Target="../media/image35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4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sv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18" Type="http://schemas.openxmlformats.org/officeDocument/2006/relationships/image" Target="../media/image60.sv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17" Type="http://schemas.openxmlformats.org/officeDocument/2006/relationships/image" Target="../media/image50.png"/><Relationship Id="rId2" Type="http://schemas.openxmlformats.org/officeDocument/2006/relationships/image" Target="../media/image1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3.svg"/><Relationship Id="rId5" Type="http://schemas.openxmlformats.org/officeDocument/2006/relationships/image" Target="../media/image9.svg"/><Relationship Id="rId15" Type="http://schemas.openxmlformats.org/officeDocument/2006/relationships/image" Target="../media/image17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3.svg"/><Relationship Id="rId5" Type="http://schemas.openxmlformats.org/officeDocument/2006/relationships/image" Target="../media/image9.svg"/><Relationship Id="rId15" Type="http://schemas.openxmlformats.org/officeDocument/2006/relationships/image" Target="../media/image17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22.sv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24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24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465171" y="-1591832"/>
            <a:ext cx="19218343" cy="19218343"/>
          </a:xfrm>
          <a:custGeom>
            <a:avLst/>
            <a:gdLst/>
            <a:ahLst/>
            <a:cxnLst/>
            <a:rect l="l" t="t" r="r" b="b"/>
            <a:pathLst>
              <a:path w="19218343" h="19218343">
                <a:moveTo>
                  <a:pt x="0" y="0"/>
                </a:moveTo>
                <a:lnTo>
                  <a:pt x="19218342" y="0"/>
                </a:lnTo>
                <a:lnTo>
                  <a:pt x="19218342" y="19218343"/>
                </a:lnTo>
                <a:lnTo>
                  <a:pt x="0" y="19218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718271" y="1284966"/>
            <a:ext cx="15208861" cy="10269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64"/>
              </a:lnSpc>
            </a:pPr>
            <a:r>
              <a:rPr lang="en-US" sz="74100" b="1">
                <a:solidFill>
                  <a:srgbClr val="D9D9D9">
                    <a:alpha val="3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PA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2809455" y="9059948"/>
            <a:ext cx="21753749" cy="991907"/>
            <a:chOff x="0" y="0"/>
            <a:chExt cx="5370006" cy="2448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70006" cy="244856"/>
            </a:xfrm>
            <a:custGeom>
              <a:avLst/>
              <a:gdLst/>
              <a:ahLst/>
              <a:cxnLst/>
              <a:rect l="l" t="t" r="r" b="b"/>
              <a:pathLst>
                <a:path w="5370006" h="244856">
                  <a:moveTo>
                    <a:pt x="0" y="0"/>
                  </a:moveTo>
                  <a:lnTo>
                    <a:pt x="5370006" y="0"/>
                  </a:lnTo>
                  <a:lnTo>
                    <a:pt x="5370006" y="244856"/>
                  </a:lnTo>
                  <a:lnTo>
                    <a:pt x="0" y="244856"/>
                  </a:ln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5370006" cy="263906"/>
            </a:xfrm>
            <a:prstGeom prst="rect">
              <a:avLst/>
            </a:prstGeom>
          </p:spPr>
          <p:txBody>
            <a:bodyPr lIns="24411" tIns="24411" rIns="24411" bIns="24411" rtlCol="0" anchor="ctr"/>
            <a:lstStyle/>
            <a:p>
              <a:pPr algn="ctr">
                <a:lnSpc>
                  <a:spcPts val="533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018362" y="9852489"/>
            <a:ext cx="21554794" cy="707819"/>
            <a:chOff x="0" y="0"/>
            <a:chExt cx="7409427" cy="2433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09428" cy="243312"/>
            </a:xfrm>
            <a:custGeom>
              <a:avLst/>
              <a:gdLst/>
              <a:ahLst/>
              <a:cxnLst/>
              <a:rect l="l" t="t" r="r" b="b"/>
              <a:pathLst>
                <a:path w="7409428" h="243312">
                  <a:moveTo>
                    <a:pt x="0" y="0"/>
                  </a:moveTo>
                  <a:lnTo>
                    <a:pt x="7409428" y="0"/>
                  </a:lnTo>
                  <a:lnTo>
                    <a:pt x="7409428" y="243312"/>
                  </a:lnTo>
                  <a:lnTo>
                    <a:pt x="0" y="243312"/>
                  </a:lnTo>
                  <a:close/>
                </a:path>
              </a:pathLst>
            </a:custGeom>
            <a:solidFill>
              <a:srgbClr val="FFFFFF">
                <a:alpha val="31765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7409427" cy="262362"/>
            </a:xfrm>
            <a:prstGeom prst="rect">
              <a:avLst/>
            </a:prstGeom>
          </p:spPr>
          <p:txBody>
            <a:bodyPr lIns="25311" tIns="25311" rIns="25311" bIns="25311" rtlCol="0" anchor="ctr"/>
            <a:lstStyle/>
            <a:p>
              <a:pPr algn="ctr">
                <a:lnSpc>
                  <a:spcPts val="63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655666" y="6403266"/>
            <a:ext cx="11079218" cy="1817919"/>
            <a:chOff x="0" y="0"/>
            <a:chExt cx="2610662" cy="4283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10663" cy="428367"/>
            </a:xfrm>
            <a:custGeom>
              <a:avLst/>
              <a:gdLst/>
              <a:ahLst/>
              <a:cxnLst/>
              <a:rect l="l" t="t" r="r" b="b"/>
              <a:pathLst>
                <a:path w="2610663" h="428367">
                  <a:moveTo>
                    <a:pt x="69878" y="0"/>
                  </a:moveTo>
                  <a:lnTo>
                    <a:pt x="2540785" y="0"/>
                  </a:lnTo>
                  <a:cubicBezTo>
                    <a:pt x="2579377" y="0"/>
                    <a:pt x="2610663" y="31285"/>
                    <a:pt x="2610663" y="69878"/>
                  </a:cubicBezTo>
                  <a:lnTo>
                    <a:pt x="2610663" y="358489"/>
                  </a:lnTo>
                  <a:cubicBezTo>
                    <a:pt x="2610663" y="397082"/>
                    <a:pt x="2579377" y="428367"/>
                    <a:pt x="2540785" y="428367"/>
                  </a:cubicBezTo>
                  <a:lnTo>
                    <a:pt x="69878" y="428367"/>
                  </a:lnTo>
                  <a:cubicBezTo>
                    <a:pt x="31285" y="428367"/>
                    <a:pt x="0" y="397082"/>
                    <a:pt x="0" y="358489"/>
                  </a:cubicBezTo>
                  <a:lnTo>
                    <a:pt x="0" y="69878"/>
                  </a:lnTo>
                  <a:cubicBezTo>
                    <a:pt x="0" y="31285"/>
                    <a:pt x="31285" y="0"/>
                    <a:pt x="69878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610662" cy="466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3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23552" y="-1600592"/>
            <a:ext cx="3734155" cy="373415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290629" y="-2297027"/>
            <a:ext cx="9075773" cy="907577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5322586" y="-1600592"/>
            <a:ext cx="4779166" cy="4779166"/>
          </a:xfrm>
          <a:custGeom>
            <a:avLst/>
            <a:gdLst/>
            <a:ahLst/>
            <a:cxnLst/>
            <a:rect l="l" t="t" r="r" b="b"/>
            <a:pathLst>
              <a:path w="4779166" h="4779166">
                <a:moveTo>
                  <a:pt x="0" y="0"/>
                </a:moveTo>
                <a:lnTo>
                  <a:pt x="4779166" y="0"/>
                </a:lnTo>
                <a:lnTo>
                  <a:pt x="4779166" y="4779166"/>
                </a:lnTo>
                <a:lnTo>
                  <a:pt x="0" y="4779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-843441" y="3008623"/>
            <a:ext cx="1686882" cy="168688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flipH="1">
            <a:off x="10297576" y="1085682"/>
            <a:ext cx="7414593" cy="9201318"/>
          </a:xfrm>
          <a:custGeom>
            <a:avLst/>
            <a:gdLst/>
            <a:ahLst/>
            <a:cxnLst/>
            <a:rect l="l" t="t" r="r" b="b"/>
            <a:pathLst>
              <a:path w="7414593" h="9201318">
                <a:moveTo>
                  <a:pt x="7414593" y="0"/>
                </a:moveTo>
                <a:lnTo>
                  <a:pt x="0" y="0"/>
                </a:lnTo>
                <a:lnTo>
                  <a:pt x="0" y="9201318"/>
                </a:lnTo>
                <a:lnTo>
                  <a:pt x="7414593" y="9201318"/>
                </a:lnTo>
                <a:lnTo>
                  <a:pt x="7414593" y="0"/>
                </a:lnTo>
                <a:close/>
              </a:path>
            </a:pathLst>
          </a:custGeom>
          <a:blipFill>
            <a:blip r:embed="rId6"/>
            <a:stretch>
              <a:fillRect l="-49190" r="-37071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28700" y="389616"/>
            <a:ext cx="2295157" cy="2295157"/>
          </a:xfrm>
          <a:custGeom>
            <a:avLst/>
            <a:gdLst/>
            <a:ahLst/>
            <a:cxnLst/>
            <a:rect l="l" t="t" r="r" b="b"/>
            <a:pathLst>
              <a:path w="2295157" h="2295157">
                <a:moveTo>
                  <a:pt x="0" y="0"/>
                </a:moveTo>
                <a:lnTo>
                  <a:pt x="2295157" y="0"/>
                </a:lnTo>
                <a:lnTo>
                  <a:pt x="2295157" y="2295157"/>
                </a:lnTo>
                <a:lnTo>
                  <a:pt x="0" y="2295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248636" y="3042706"/>
            <a:ext cx="10420421" cy="735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1"/>
              </a:lnSpc>
            </a:pPr>
            <a:r>
              <a:rPr lang="en-US" sz="5261" b="1" dirty="0" err="1">
                <a:solidFill>
                  <a:srgbClr val="164E81"/>
                </a:solidFill>
                <a:latin typeface="Arimo Bold"/>
                <a:ea typeface="Arimo Bold"/>
                <a:cs typeface="Arimo Bold"/>
                <a:sym typeface="Arimo Bold"/>
              </a:rPr>
              <a:t>แบบข้อตกลงในการพัฒนางาน</a:t>
            </a:r>
            <a:r>
              <a:rPr lang="en-US" sz="5261" b="1" dirty="0">
                <a:solidFill>
                  <a:srgbClr val="164E81"/>
                </a:solidFill>
                <a:latin typeface="Arimo Bold"/>
                <a:ea typeface="Arimo Bold"/>
                <a:cs typeface="Arimo Bold"/>
                <a:sym typeface="Arimo Bold"/>
              </a:rPr>
              <a:t> (PA)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7880" y="3902228"/>
            <a:ext cx="10470865" cy="967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7"/>
              </a:lnSpc>
              <a:spcBef>
                <a:spcPct val="0"/>
              </a:spcBef>
            </a:pPr>
            <a:r>
              <a:rPr lang="en-US" sz="2776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สำหรับข้าราชการครูและบุคลากรทางการศึกษา</a:t>
            </a:r>
            <a:r>
              <a:rPr lang="en-US" sz="2776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76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ตำแหน่ง</a:t>
            </a:r>
            <a:r>
              <a:rPr lang="en-US" sz="2776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76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พนักงานราชการครู</a:t>
            </a:r>
            <a:endParaRPr lang="en-US" sz="2776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3887"/>
              </a:lnSpc>
              <a:spcBef>
                <a:spcPct val="0"/>
              </a:spcBef>
            </a:pPr>
            <a:r>
              <a:rPr lang="en-US" sz="2776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วิทยาลัยเทคนิคบ้านค่าย</a:t>
            </a:r>
            <a:r>
              <a:rPr lang="en-US" sz="2776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76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สำนักงานคณะกรรมการการอาชีวศึกษา</a:t>
            </a:r>
            <a:endParaRPr lang="en-US" sz="2776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248636" y="5199261"/>
            <a:ext cx="4474739" cy="60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0"/>
              </a:lnSpc>
            </a:pPr>
            <a:r>
              <a:rPr lang="en-US" sz="3395" b="1">
                <a:solidFill>
                  <a:srgbClr val="164E81"/>
                </a:solidFill>
                <a:latin typeface="Arimo Bold"/>
                <a:ea typeface="Arimo Bold"/>
                <a:cs typeface="Arimo Bold"/>
                <a:sym typeface="Arimo Bold"/>
              </a:rPr>
              <a:t>ประจำปีงบประมาณ 2568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61833" y="6638117"/>
            <a:ext cx="6505586" cy="771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2"/>
              </a:lnSpc>
            </a:pPr>
            <a:r>
              <a:rPr lang="en-US" sz="5646" b="1">
                <a:solidFill>
                  <a:srgbClr val="FFFFFF"/>
                </a:solidFill>
                <a:latin typeface="Prompt Bold"/>
                <a:ea typeface="Prompt Bold"/>
                <a:cs typeface="Prompt Bold"/>
                <a:sym typeface="Prompt Bold"/>
              </a:rPr>
              <a:t>นางเรณุกา เจริญกิจ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74583" y="7591406"/>
            <a:ext cx="8480087" cy="44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4"/>
              </a:lnSpc>
            </a:pPr>
            <a:r>
              <a:rPr lang="en-US" sz="3148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ครูประจำแผนกวิชาการโรงแรมและการท่องเที่ยว</a:t>
            </a:r>
          </a:p>
        </p:txBody>
      </p:sp>
      <p:sp>
        <p:nvSpPr>
          <p:cNvPr id="30" name="Freeform 30"/>
          <p:cNvSpPr/>
          <p:nvPr/>
        </p:nvSpPr>
        <p:spPr>
          <a:xfrm>
            <a:off x="3323857" y="266486"/>
            <a:ext cx="4955541" cy="2304326"/>
          </a:xfrm>
          <a:custGeom>
            <a:avLst/>
            <a:gdLst/>
            <a:ahLst/>
            <a:cxnLst/>
            <a:rect l="l" t="t" r="r" b="b"/>
            <a:pathLst>
              <a:path w="4955541" h="2304326">
                <a:moveTo>
                  <a:pt x="0" y="0"/>
                </a:moveTo>
                <a:lnTo>
                  <a:pt x="4955541" y="0"/>
                </a:lnTo>
                <a:lnTo>
                  <a:pt x="4955541" y="2304326"/>
                </a:lnTo>
                <a:lnTo>
                  <a:pt x="0" y="23043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253781" y="9286875"/>
            <a:ext cx="11833649" cy="44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4"/>
              </a:lnSpc>
            </a:pPr>
            <a:r>
              <a:rPr lang="en-US" sz="3148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วิทยาลัยเทคนิคบ้านค่าย  Ban Khai Technical College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465171" y="-1269644"/>
            <a:ext cx="19218343" cy="19218343"/>
          </a:xfrm>
          <a:custGeom>
            <a:avLst/>
            <a:gdLst/>
            <a:ahLst/>
            <a:cxnLst/>
            <a:rect l="l" t="t" r="r" b="b"/>
            <a:pathLst>
              <a:path w="19218343" h="19218343">
                <a:moveTo>
                  <a:pt x="0" y="0"/>
                </a:moveTo>
                <a:lnTo>
                  <a:pt x="19218342" y="0"/>
                </a:lnTo>
                <a:lnTo>
                  <a:pt x="19218342" y="19218343"/>
                </a:lnTo>
                <a:lnTo>
                  <a:pt x="0" y="19218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09455" y="9059948"/>
            <a:ext cx="21753749" cy="991907"/>
            <a:chOff x="0" y="0"/>
            <a:chExt cx="5370006" cy="2448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0006" cy="244856"/>
            </a:xfrm>
            <a:custGeom>
              <a:avLst/>
              <a:gdLst/>
              <a:ahLst/>
              <a:cxnLst/>
              <a:rect l="l" t="t" r="r" b="b"/>
              <a:pathLst>
                <a:path w="5370006" h="244856">
                  <a:moveTo>
                    <a:pt x="0" y="0"/>
                  </a:moveTo>
                  <a:lnTo>
                    <a:pt x="5370006" y="0"/>
                  </a:lnTo>
                  <a:lnTo>
                    <a:pt x="5370006" y="244856"/>
                  </a:lnTo>
                  <a:lnTo>
                    <a:pt x="0" y="244856"/>
                  </a:ln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370006" cy="263906"/>
            </a:xfrm>
            <a:prstGeom prst="rect">
              <a:avLst/>
            </a:prstGeom>
          </p:spPr>
          <p:txBody>
            <a:bodyPr lIns="24411" tIns="24411" rIns="24411" bIns="24411" rtlCol="0" anchor="ctr"/>
            <a:lstStyle/>
            <a:p>
              <a:pPr algn="ctr">
                <a:lnSpc>
                  <a:spcPts val="53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018362" y="9852489"/>
            <a:ext cx="21554794" cy="707819"/>
            <a:chOff x="0" y="0"/>
            <a:chExt cx="7409427" cy="2433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09428" cy="243312"/>
            </a:xfrm>
            <a:custGeom>
              <a:avLst/>
              <a:gdLst/>
              <a:ahLst/>
              <a:cxnLst/>
              <a:rect l="l" t="t" r="r" b="b"/>
              <a:pathLst>
                <a:path w="7409428" h="243312">
                  <a:moveTo>
                    <a:pt x="0" y="0"/>
                  </a:moveTo>
                  <a:lnTo>
                    <a:pt x="7409428" y="0"/>
                  </a:lnTo>
                  <a:lnTo>
                    <a:pt x="7409428" y="243312"/>
                  </a:lnTo>
                  <a:lnTo>
                    <a:pt x="0" y="243312"/>
                  </a:lnTo>
                  <a:close/>
                </a:path>
              </a:pathLst>
            </a:custGeom>
            <a:solidFill>
              <a:srgbClr val="FFFFFF">
                <a:alpha val="31765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7409427" cy="262362"/>
            </a:xfrm>
            <a:prstGeom prst="rect">
              <a:avLst/>
            </a:prstGeom>
          </p:spPr>
          <p:txBody>
            <a:bodyPr lIns="25311" tIns="25311" rIns="25311" bIns="25311" rtlCol="0" anchor="ctr"/>
            <a:lstStyle/>
            <a:p>
              <a:pPr algn="ctr">
                <a:lnSpc>
                  <a:spcPts val="63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6149209"/>
            <a:ext cx="16211550" cy="2910739"/>
          </a:xfrm>
          <a:custGeom>
            <a:avLst/>
            <a:gdLst/>
            <a:ahLst/>
            <a:cxnLst/>
            <a:rect l="l" t="t" r="r" b="b"/>
            <a:pathLst>
              <a:path w="16211550" h="2910739">
                <a:moveTo>
                  <a:pt x="0" y="0"/>
                </a:moveTo>
                <a:lnTo>
                  <a:pt x="16211550" y="0"/>
                </a:lnTo>
                <a:lnTo>
                  <a:pt x="16211550" y="2910739"/>
                </a:lnTo>
                <a:lnTo>
                  <a:pt x="0" y="2910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flipH="1" flipV="1">
            <a:off x="1028700" y="1019175"/>
            <a:ext cx="16230600" cy="0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17249775" y="1019175"/>
            <a:ext cx="0" cy="4124325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1038225" y="1028700"/>
            <a:ext cx="0" cy="1487388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H="1" flipV="1">
            <a:off x="1019175" y="4062818"/>
            <a:ext cx="0" cy="4276709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17240250" y="6513646"/>
            <a:ext cx="0" cy="1580667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7002442" y="5293348"/>
            <a:ext cx="513716" cy="51371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069117" y="5985144"/>
            <a:ext cx="361316" cy="36131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771842" y="3327044"/>
            <a:ext cx="513716" cy="51371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10800000">
            <a:off x="857567" y="2787648"/>
            <a:ext cx="361316" cy="36131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51128" y="-2201931"/>
            <a:ext cx="3029461" cy="3029461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755760" y="-1457563"/>
            <a:ext cx="3918846" cy="391884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6391738" y="-1315048"/>
            <a:ext cx="3163067" cy="3163067"/>
          </a:xfrm>
          <a:custGeom>
            <a:avLst/>
            <a:gdLst/>
            <a:ahLst/>
            <a:cxnLst/>
            <a:rect l="l" t="t" r="r" b="b"/>
            <a:pathLst>
              <a:path w="3163067" h="3163067">
                <a:moveTo>
                  <a:pt x="0" y="0"/>
                </a:moveTo>
                <a:lnTo>
                  <a:pt x="3163066" y="0"/>
                </a:lnTo>
                <a:lnTo>
                  <a:pt x="3163066" y="3163067"/>
                </a:lnTo>
                <a:lnTo>
                  <a:pt x="0" y="3163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-465171" y="5143500"/>
            <a:ext cx="1188898" cy="1188898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-805376" y="5798146"/>
            <a:ext cx="2340330" cy="2340330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6550671" y="7074968"/>
            <a:ext cx="3474659" cy="3474659"/>
          </a:xfrm>
          <a:custGeom>
            <a:avLst/>
            <a:gdLst/>
            <a:ahLst/>
            <a:cxnLst/>
            <a:rect l="l" t="t" r="r" b="b"/>
            <a:pathLst>
              <a:path w="3474659" h="3474659">
                <a:moveTo>
                  <a:pt x="0" y="0"/>
                </a:moveTo>
                <a:lnTo>
                  <a:pt x="3474658" y="0"/>
                </a:lnTo>
                <a:lnTo>
                  <a:pt x="3474658" y="3474659"/>
                </a:lnTo>
                <a:lnTo>
                  <a:pt x="0" y="34746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5978690" y="9309531"/>
            <a:ext cx="6292165" cy="298925"/>
            <a:chOff x="0" y="0"/>
            <a:chExt cx="8389553" cy="398567"/>
          </a:xfrm>
        </p:grpSpPr>
        <p:sp>
          <p:nvSpPr>
            <p:cNvPr id="42" name="Freeform 42"/>
            <p:cNvSpPr/>
            <p:nvPr/>
          </p:nvSpPr>
          <p:spPr>
            <a:xfrm>
              <a:off x="5381525" y="0"/>
              <a:ext cx="391166" cy="391166"/>
            </a:xfrm>
            <a:custGeom>
              <a:avLst/>
              <a:gdLst/>
              <a:ahLst/>
              <a:cxnLst/>
              <a:rect l="l" t="t" r="r" b="b"/>
              <a:pathLst>
                <a:path w="391166" h="391166">
                  <a:moveTo>
                    <a:pt x="0" y="0"/>
                  </a:moveTo>
                  <a:lnTo>
                    <a:pt x="391166" y="0"/>
                  </a:lnTo>
                  <a:lnTo>
                    <a:pt x="391166" y="391166"/>
                  </a:lnTo>
                  <a:lnTo>
                    <a:pt x="0" y="39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0" y="7401"/>
              <a:ext cx="391166" cy="391166"/>
            </a:xfrm>
            <a:custGeom>
              <a:avLst/>
              <a:gdLst/>
              <a:ahLst/>
              <a:cxnLst/>
              <a:rect l="l" t="t" r="r" b="b"/>
              <a:pathLst>
                <a:path w="391166" h="391166">
                  <a:moveTo>
                    <a:pt x="0" y="0"/>
                  </a:moveTo>
                  <a:lnTo>
                    <a:pt x="391166" y="0"/>
                  </a:lnTo>
                  <a:lnTo>
                    <a:pt x="391166" y="391166"/>
                  </a:lnTo>
                  <a:lnTo>
                    <a:pt x="0" y="39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TextBox 44"/>
            <p:cNvSpPr txBox="1"/>
            <p:nvPr/>
          </p:nvSpPr>
          <p:spPr>
            <a:xfrm>
              <a:off x="465526" y="51931"/>
              <a:ext cx="1697954" cy="25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06"/>
                </a:lnSpc>
              </a:pPr>
              <a:r>
                <a:rPr lang="en-US" sz="1147" b="1">
                  <a:solidFill>
                    <a:srgbClr val="164E81"/>
                  </a:solidFill>
                  <a:latin typeface="Prompt Medium"/>
                  <a:ea typeface="Prompt Medium"/>
                  <a:cs typeface="Prompt Medium"/>
                  <a:sym typeface="Prompt Medium"/>
                </a:rPr>
                <a:t>+123-456-7890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5844547" y="51931"/>
              <a:ext cx="2545006" cy="25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06"/>
                </a:lnSpc>
              </a:pPr>
              <a:r>
                <a:rPr lang="en-US" sz="1147" b="1">
                  <a:solidFill>
                    <a:srgbClr val="164E81"/>
                  </a:solidFill>
                  <a:latin typeface="Prompt Medium"/>
                  <a:ea typeface="Prompt Medium"/>
                  <a:cs typeface="Prompt Medium"/>
                  <a:sym typeface="Prompt Medium"/>
                </a:rPr>
                <a:t>www.reallygreatsite.com</a:t>
              </a:r>
            </a:p>
          </p:txBody>
        </p:sp>
      </p:grpSp>
      <p:sp>
        <p:nvSpPr>
          <p:cNvPr id="46" name="Freeform 46"/>
          <p:cNvSpPr/>
          <p:nvPr/>
        </p:nvSpPr>
        <p:spPr>
          <a:xfrm>
            <a:off x="1839754" y="2251456"/>
            <a:ext cx="14453425" cy="7244779"/>
          </a:xfrm>
          <a:custGeom>
            <a:avLst/>
            <a:gdLst/>
            <a:ahLst/>
            <a:cxnLst/>
            <a:rect l="l" t="t" r="r" b="b"/>
            <a:pathLst>
              <a:path w="14453425" h="7244779">
                <a:moveTo>
                  <a:pt x="0" y="0"/>
                </a:moveTo>
                <a:lnTo>
                  <a:pt x="14453425" y="0"/>
                </a:lnTo>
                <a:lnTo>
                  <a:pt x="14453425" y="7244779"/>
                </a:lnTo>
                <a:lnTo>
                  <a:pt x="0" y="724477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1218883" y="644736"/>
            <a:ext cx="6283682" cy="1276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61"/>
              </a:lnSpc>
            </a:pPr>
            <a:r>
              <a:rPr lang="en-US" sz="9193" b="1" dirty="0" err="1">
                <a:solidFill>
                  <a:schemeClr val="tx2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เชิงคุณภาพ</a:t>
            </a:r>
            <a:endParaRPr lang="en-US" sz="9193" b="1" dirty="0">
              <a:solidFill>
                <a:schemeClr val="tx2"/>
              </a:solidFill>
              <a:latin typeface="Anantason Bold"/>
              <a:ea typeface="Anantason Bold"/>
              <a:cs typeface="Anantason Bold"/>
              <a:sym typeface="Anantason 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8064405" y="1295400"/>
            <a:ext cx="8614004" cy="741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1"/>
              </a:lnSpc>
            </a:pPr>
            <a:r>
              <a:rPr lang="en-US" sz="5443" b="1">
                <a:solidFill>
                  <a:srgbClr val="004B8E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ภาคเรียนที่ 2/67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465171" y="-1269644"/>
            <a:ext cx="19218343" cy="19218343"/>
          </a:xfrm>
          <a:custGeom>
            <a:avLst/>
            <a:gdLst/>
            <a:ahLst/>
            <a:cxnLst/>
            <a:rect l="l" t="t" r="r" b="b"/>
            <a:pathLst>
              <a:path w="19218343" h="19218343">
                <a:moveTo>
                  <a:pt x="0" y="0"/>
                </a:moveTo>
                <a:lnTo>
                  <a:pt x="19218342" y="0"/>
                </a:lnTo>
                <a:lnTo>
                  <a:pt x="19218342" y="19218343"/>
                </a:lnTo>
                <a:lnTo>
                  <a:pt x="0" y="19218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09455" y="9059948"/>
            <a:ext cx="21753749" cy="991907"/>
            <a:chOff x="0" y="0"/>
            <a:chExt cx="5370006" cy="2448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0006" cy="244856"/>
            </a:xfrm>
            <a:custGeom>
              <a:avLst/>
              <a:gdLst/>
              <a:ahLst/>
              <a:cxnLst/>
              <a:rect l="l" t="t" r="r" b="b"/>
              <a:pathLst>
                <a:path w="5370006" h="244856">
                  <a:moveTo>
                    <a:pt x="0" y="0"/>
                  </a:moveTo>
                  <a:lnTo>
                    <a:pt x="5370006" y="0"/>
                  </a:lnTo>
                  <a:lnTo>
                    <a:pt x="5370006" y="244856"/>
                  </a:lnTo>
                  <a:lnTo>
                    <a:pt x="0" y="244856"/>
                  </a:ln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370006" cy="263906"/>
            </a:xfrm>
            <a:prstGeom prst="rect">
              <a:avLst/>
            </a:prstGeom>
          </p:spPr>
          <p:txBody>
            <a:bodyPr lIns="24411" tIns="24411" rIns="24411" bIns="24411" rtlCol="0" anchor="ctr"/>
            <a:lstStyle/>
            <a:p>
              <a:pPr algn="ctr">
                <a:lnSpc>
                  <a:spcPts val="53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018362" y="9852489"/>
            <a:ext cx="21554794" cy="707819"/>
            <a:chOff x="0" y="0"/>
            <a:chExt cx="7409427" cy="2433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09428" cy="243312"/>
            </a:xfrm>
            <a:custGeom>
              <a:avLst/>
              <a:gdLst/>
              <a:ahLst/>
              <a:cxnLst/>
              <a:rect l="l" t="t" r="r" b="b"/>
              <a:pathLst>
                <a:path w="7409428" h="243312">
                  <a:moveTo>
                    <a:pt x="0" y="0"/>
                  </a:moveTo>
                  <a:lnTo>
                    <a:pt x="7409428" y="0"/>
                  </a:lnTo>
                  <a:lnTo>
                    <a:pt x="7409428" y="243312"/>
                  </a:lnTo>
                  <a:lnTo>
                    <a:pt x="0" y="243312"/>
                  </a:lnTo>
                  <a:close/>
                </a:path>
              </a:pathLst>
            </a:custGeom>
            <a:solidFill>
              <a:srgbClr val="FFFFFF">
                <a:alpha val="31765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7409427" cy="262362"/>
            </a:xfrm>
            <a:prstGeom prst="rect">
              <a:avLst/>
            </a:prstGeom>
          </p:spPr>
          <p:txBody>
            <a:bodyPr lIns="25311" tIns="25311" rIns="25311" bIns="25311" rtlCol="0" anchor="ctr"/>
            <a:lstStyle/>
            <a:p>
              <a:pPr algn="ctr">
                <a:lnSpc>
                  <a:spcPts val="63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6149209"/>
            <a:ext cx="16211550" cy="2910739"/>
          </a:xfrm>
          <a:custGeom>
            <a:avLst/>
            <a:gdLst/>
            <a:ahLst/>
            <a:cxnLst/>
            <a:rect l="l" t="t" r="r" b="b"/>
            <a:pathLst>
              <a:path w="16211550" h="2910739">
                <a:moveTo>
                  <a:pt x="0" y="0"/>
                </a:moveTo>
                <a:lnTo>
                  <a:pt x="16211550" y="0"/>
                </a:lnTo>
                <a:lnTo>
                  <a:pt x="16211550" y="2910739"/>
                </a:lnTo>
                <a:lnTo>
                  <a:pt x="0" y="2910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flipV="1">
            <a:off x="17249775" y="1019175"/>
            <a:ext cx="0" cy="4124325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H="1" flipV="1">
            <a:off x="1019175" y="4062818"/>
            <a:ext cx="0" cy="4276709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17240250" y="6513646"/>
            <a:ext cx="0" cy="1580667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17002442" y="5293348"/>
            <a:ext cx="513716" cy="51371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069117" y="5985144"/>
            <a:ext cx="361316" cy="36131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10800000">
            <a:off x="771842" y="3327044"/>
            <a:ext cx="513716" cy="513716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10800000">
            <a:off x="857567" y="2787648"/>
            <a:ext cx="361316" cy="361316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751128" y="-2201931"/>
            <a:ext cx="3029461" cy="302946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5755760" y="-1457563"/>
            <a:ext cx="3918846" cy="3918846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391738" y="-1315048"/>
            <a:ext cx="3163067" cy="3163067"/>
          </a:xfrm>
          <a:custGeom>
            <a:avLst/>
            <a:gdLst/>
            <a:ahLst/>
            <a:cxnLst/>
            <a:rect l="l" t="t" r="r" b="b"/>
            <a:pathLst>
              <a:path w="3163067" h="3163067">
                <a:moveTo>
                  <a:pt x="0" y="0"/>
                </a:moveTo>
                <a:lnTo>
                  <a:pt x="3163066" y="0"/>
                </a:lnTo>
                <a:lnTo>
                  <a:pt x="3163066" y="3163067"/>
                </a:lnTo>
                <a:lnTo>
                  <a:pt x="0" y="3163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-465171" y="5143500"/>
            <a:ext cx="1188898" cy="1188898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-805376" y="5798146"/>
            <a:ext cx="2340330" cy="2340330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582579" y="1743225"/>
            <a:ext cx="6999193" cy="6602198"/>
            <a:chOff x="0" y="0"/>
            <a:chExt cx="10097746" cy="95250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0097746" cy="9525000"/>
            </a:xfrm>
            <a:custGeom>
              <a:avLst/>
              <a:gdLst/>
              <a:ahLst/>
              <a:cxnLst/>
              <a:rect l="l" t="t" r="r" b="b"/>
              <a:pathLst>
                <a:path w="10097746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343323" y="0"/>
                    <a:pt x="767429" y="0"/>
                  </a:cubicBezTo>
                  <a:lnTo>
                    <a:pt x="9330317" y="0"/>
                  </a:lnTo>
                  <a:cubicBezTo>
                    <a:pt x="9754422" y="0"/>
                    <a:pt x="10097746" y="217170"/>
                    <a:pt x="10097746" y="482600"/>
                  </a:cubicBezTo>
                  <a:lnTo>
                    <a:pt x="10097746" y="9042400"/>
                  </a:lnTo>
                  <a:cubicBezTo>
                    <a:pt x="10097746" y="9309100"/>
                    <a:pt x="9754422" y="9525000"/>
                    <a:pt x="9330317" y="9525000"/>
                  </a:cubicBezTo>
                  <a:lnTo>
                    <a:pt x="767429" y="9525000"/>
                  </a:lnTo>
                  <a:cubicBezTo>
                    <a:pt x="345343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8"/>
              <a:stretch>
                <a:fillRect l="-11657" r="-11657"/>
              </a:stretch>
            </a:blipFill>
          </p:spPr>
        </p:sp>
      </p:grpSp>
      <p:grpSp>
        <p:nvGrpSpPr>
          <p:cNvPr id="40" name="Group 40"/>
          <p:cNvGrpSpPr/>
          <p:nvPr/>
        </p:nvGrpSpPr>
        <p:grpSpPr>
          <a:xfrm>
            <a:off x="8943722" y="1737329"/>
            <a:ext cx="3610986" cy="3406171"/>
            <a:chOff x="0" y="0"/>
            <a:chExt cx="10097746" cy="95250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0097746" cy="9525000"/>
            </a:xfrm>
            <a:custGeom>
              <a:avLst/>
              <a:gdLst/>
              <a:ahLst/>
              <a:cxnLst/>
              <a:rect l="l" t="t" r="r" b="b"/>
              <a:pathLst>
                <a:path w="10097746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343323" y="0"/>
                    <a:pt x="767429" y="0"/>
                  </a:cubicBezTo>
                  <a:lnTo>
                    <a:pt x="9330317" y="0"/>
                  </a:lnTo>
                  <a:cubicBezTo>
                    <a:pt x="9754422" y="0"/>
                    <a:pt x="10097746" y="217170"/>
                    <a:pt x="10097746" y="482600"/>
                  </a:cubicBezTo>
                  <a:lnTo>
                    <a:pt x="10097746" y="9042400"/>
                  </a:lnTo>
                  <a:cubicBezTo>
                    <a:pt x="10097746" y="9309100"/>
                    <a:pt x="9754422" y="9525000"/>
                    <a:pt x="9330317" y="9525000"/>
                  </a:cubicBezTo>
                  <a:lnTo>
                    <a:pt x="767429" y="9525000"/>
                  </a:lnTo>
                  <a:cubicBezTo>
                    <a:pt x="345343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9"/>
              <a:stretch>
                <a:fillRect l="-11534" r="-11534"/>
              </a:stretch>
            </a:blipFill>
          </p:spPr>
        </p:sp>
      </p:grpSp>
      <p:grpSp>
        <p:nvGrpSpPr>
          <p:cNvPr id="42" name="Group 42"/>
          <p:cNvGrpSpPr/>
          <p:nvPr/>
        </p:nvGrpSpPr>
        <p:grpSpPr>
          <a:xfrm>
            <a:off x="8943722" y="5293348"/>
            <a:ext cx="3610986" cy="3406171"/>
            <a:chOff x="0" y="0"/>
            <a:chExt cx="10097746" cy="95250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0097746" cy="9525000"/>
            </a:xfrm>
            <a:custGeom>
              <a:avLst/>
              <a:gdLst/>
              <a:ahLst/>
              <a:cxnLst/>
              <a:rect l="l" t="t" r="r" b="b"/>
              <a:pathLst>
                <a:path w="10097746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343323" y="0"/>
                    <a:pt x="767429" y="0"/>
                  </a:cubicBezTo>
                  <a:lnTo>
                    <a:pt x="9330317" y="0"/>
                  </a:lnTo>
                  <a:cubicBezTo>
                    <a:pt x="9754422" y="0"/>
                    <a:pt x="10097746" y="217170"/>
                    <a:pt x="10097746" y="482600"/>
                  </a:cubicBezTo>
                  <a:lnTo>
                    <a:pt x="10097746" y="9042400"/>
                  </a:lnTo>
                  <a:cubicBezTo>
                    <a:pt x="10097746" y="9309100"/>
                    <a:pt x="9754422" y="9525000"/>
                    <a:pt x="9330317" y="9525000"/>
                  </a:cubicBezTo>
                  <a:lnTo>
                    <a:pt x="767429" y="9525000"/>
                  </a:lnTo>
                  <a:cubicBezTo>
                    <a:pt x="345343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0"/>
              <a:stretch>
                <a:fillRect l="-11657" r="-11657"/>
              </a:stretch>
            </a:blipFill>
          </p:spPr>
        </p:sp>
      </p:grpSp>
      <p:grpSp>
        <p:nvGrpSpPr>
          <p:cNvPr id="44" name="Group 44"/>
          <p:cNvGrpSpPr/>
          <p:nvPr/>
        </p:nvGrpSpPr>
        <p:grpSpPr>
          <a:xfrm>
            <a:off x="12916659" y="1743225"/>
            <a:ext cx="3610986" cy="3406171"/>
            <a:chOff x="0" y="0"/>
            <a:chExt cx="10097746" cy="95250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0097746" cy="9525000"/>
            </a:xfrm>
            <a:custGeom>
              <a:avLst/>
              <a:gdLst/>
              <a:ahLst/>
              <a:cxnLst/>
              <a:rect l="l" t="t" r="r" b="b"/>
              <a:pathLst>
                <a:path w="10097746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343323" y="0"/>
                    <a:pt x="767429" y="0"/>
                  </a:cubicBezTo>
                  <a:lnTo>
                    <a:pt x="9330317" y="0"/>
                  </a:lnTo>
                  <a:cubicBezTo>
                    <a:pt x="9754422" y="0"/>
                    <a:pt x="10097746" y="217170"/>
                    <a:pt x="10097746" y="482600"/>
                  </a:cubicBezTo>
                  <a:lnTo>
                    <a:pt x="10097746" y="9042400"/>
                  </a:lnTo>
                  <a:cubicBezTo>
                    <a:pt x="10097746" y="9309100"/>
                    <a:pt x="9754422" y="9525000"/>
                    <a:pt x="9330317" y="9525000"/>
                  </a:cubicBezTo>
                  <a:lnTo>
                    <a:pt x="767429" y="9525000"/>
                  </a:lnTo>
                  <a:cubicBezTo>
                    <a:pt x="345343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1"/>
              <a:stretch>
                <a:fillRect l="-4656" r="-4656"/>
              </a:stretch>
            </a:blipFill>
          </p:spPr>
        </p:sp>
      </p:grpSp>
      <p:grpSp>
        <p:nvGrpSpPr>
          <p:cNvPr id="46" name="Group 46"/>
          <p:cNvGrpSpPr/>
          <p:nvPr/>
        </p:nvGrpSpPr>
        <p:grpSpPr>
          <a:xfrm>
            <a:off x="12916659" y="5330371"/>
            <a:ext cx="3610986" cy="3406171"/>
            <a:chOff x="0" y="0"/>
            <a:chExt cx="10097746" cy="95250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0097746" cy="9525000"/>
            </a:xfrm>
            <a:custGeom>
              <a:avLst/>
              <a:gdLst/>
              <a:ahLst/>
              <a:cxnLst/>
              <a:rect l="l" t="t" r="r" b="b"/>
              <a:pathLst>
                <a:path w="10097746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343323" y="0"/>
                    <a:pt x="767429" y="0"/>
                  </a:cubicBezTo>
                  <a:lnTo>
                    <a:pt x="9330317" y="0"/>
                  </a:lnTo>
                  <a:cubicBezTo>
                    <a:pt x="9754422" y="0"/>
                    <a:pt x="10097746" y="217170"/>
                    <a:pt x="10097746" y="482600"/>
                  </a:cubicBezTo>
                  <a:lnTo>
                    <a:pt x="10097746" y="9042400"/>
                  </a:lnTo>
                  <a:cubicBezTo>
                    <a:pt x="10097746" y="9309100"/>
                    <a:pt x="9754422" y="9525000"/>
                    <a:pt x="9330317" y="9525000"/>
                  </a:cubicBezTo>
                  <a:lnTo>
                    <a:pt x="767429" y="9525000"/>
                  </a:lnTo>
                  <a:cubicBezTo>
                    <a:pt x="345343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2"/>
              <a:stretch>
                <a:fillRect l="-11657" r="-11657"/>
              </a:stretch>
            </a:blipFill>
          </p:spPr>
        </p:sp>
      </p:grpSp>
      <p:sp>
        <p:nvSpPr>
          <p:cNvPr id="48" name="TextBox 48"/>
          <p:cNvSpPr txBox="1"/>
          <p:nvPr/>
        </p:nvSpPr>
        <p:spPr>
          <a:xfrm>
            <a:off x="364789" y="618647"/>
            <a:ext cx="13386340" cy="8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5"/>
              </a:lnSpc>
            </a:pPr>
            <a:r>
              <a:rPr lang="en-US" sz="6341" b="1">
                <a:solidFill>
                  <a:srgbClr val="004B8E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กิจกรรมพี่สอนน้อง - เพื่อนช่วยเพื่อน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465171" y="-1269644"/>
            <a:ext cx="19218343" cy="19218343"/>
          </a:xfrm>
          <a:custGeom>
            <a:avLst/>
            <a:gdLst/>
            <a:ahLst/>
            <a:cxnLst/>
            <a:rect l="l" t="t" r="r" b="b"/>
            <a:pathLst>
              <a:path w="19218343" h="19218343">
                <a:moveTo>
                  <a:pt x="0" y="0"/>
                </a:moveTo>
                <a:lnTo>
                  <a:pt x="19218342" y="0"/>
                </a:lnTo>
                <a:lnTo>
                  <a:pt x="19218342" y="19218343"/>
                </a:lnTo>
                <a:lnTo>
                  <a:pt x="0" y="19218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09455" y="9059948"/>
            <a:ext cx="21753749" cy="991907"/>
            <a:chOff x="0" y="0"/>
            <a:chExt cx="5370006" cy="2448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0006" cy="244856"/>
            </a:xfrm>
            <a:custGeom>
              <a:avLst/>
              <a:gdLst/>
              <a:ahLst/>
              <a:cxnLst/>
              <a:rect l="l" t="t" r="r" b="b"/>
              <a:pathLst>
                <a:path w="5370006" h="244856">
                  <a:moveTo>
                    <a:pt x="0" y="0"/>
                  </a:moveTo>
                  <a:lnTo>
                    <a:pt x="5370006" y="0"/>
                  </a:lnTo>
                  <a:lnTo>
                    <a:pt x="5370006" y="244856"/>
                  </a:lnTo>
                  <a:lnTo>
                    <a:pt x="0" y="244856"/>
                  </a:ln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370006" cy="263906"/>
            </a:xfrm>
            <a:prstGeom prst="rect">
              <a:avLst/>
            </a:prstGeom>
          </p:spPr>
          <p:txBody>
            <a:bodyPr lIns="24411" tIns="24411" rIns="24411" bIns="24411" rtlCol="0" anchor="ctr"/>
            <a:lstStyle/>
            <a:p>
              <a:pPr algn="ctr">
                <a:lnSpc>
                  <a:spcPts val="53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018362" y="9852489"/>
            <a:ext cx="21554794" cy="707819"/>
            <a:chOff x="0" y="0"/>
            <a:chExt cx="7409427" cy="2433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09428" cy="243312"/>
            </a:xfrm>
            <a:custGeom>
              <a:avLst/>
              <a:gdLst/>
              <a:ahLst/>
              <a:cxnLst/>
              <a:rect l="l" t="t" r="r" b="b"/>
              <a:pathLst>
                <a:path w="7409428" h="243312">
                  <a:moveTo>
                    <a:pt x="0" y="0"/>
                  </a:moveTo>
                  <a:lnTo>
                    <a:pt x="7409428" y="0"/>
                  </a:lnTo>
                  <a:lnTo>
                    <a:pt x="7409428" y="243312"/>
                  </a:lnTo>
                  <a:lnTo>
                    <a:pt x="0" y="243312"/>
                  </a:lnTo>
                  <a:close/>
                </a:path>
              </a:pathLst>
            </a:custGeom>
            <a:solidFill>
              <a:srgbClr val="FFFFFF">
                <a:alpha val="31765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7409427" cy="262362"/>
            </a:xfrm>
            <a:prstGeom prst="rect">
              <a:avLst/>
            </a:prstGeom>
          </p:spPr>
          <p:txBody>
            <a:bodyPr lIns="25311" tIns="25311" rIns="25311" bIns="25311" rtlCol="0" anchor="ctr"/>
            <a:lstStyle/>
            <a:p>
              <a:pPr algn="ctr">
                <a:lnSpc>
                  <a:spcPts val="63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6149209"/>
            <a:ext cx="16211550" cy="2910739"/>
          </a:xfrm>
          <a:custGeom>
            <a:avLst/>
            <a:gdLst/>
            <a:ahLst/>
            <a:cxnLst/>
            <a:rect l="l" t="t" r="r" b="b"/>
            <a:pathLst>
              <a:path w="16211550" h="2910739">
                <a:moveTo>
                  <a:pt x="0" y="0"/>
                </a:moveTo>
                <a:lnTo>
                  <a:pt x="16211550" y="0"/>
                </a:lnTo>
                <a:lnTo>
                  <a:pt x="16211550" y="2910739"/>
                </a:lnTo>
                <a:lnTo>
                  <a:pt x="0" y="2910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flipV="1">
            <a:off x="17249775" y="1019175"/>
            <a:ext cx="0" cy="4124325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H="1" flipV="1">
            <a:off x="1019175" y="4062818"/>
            <a:ext cx="0" cy="4276709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17240250" y="6513646"/>
            <a:ext cx="0" cy="1580667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17002442" y="5293348"/>
            <a:ext cx="513716" cy="51371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069117" y="5985144"/>
            <a:ext cx="361316" cy="36131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10800000">
            <a:off x="771842" y="3327044"/>
            <a:ext cx="513716" cy="513716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10800000">
            <a:off x="857567" y="2787648"/>
            <a:ext cx="361316" cy="361316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751128" y="-2201931"/>
            <a:ext cx="3029461" cy="302946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5755760" y="-1457563"/>
            <a:ext cx="3918846" cy="3918846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391738" y="-1315048"/>
            <a:ext cx="3163067" cy="3163067"/>
          </a:xfrm>
          <a:custGeom>
            <a:avLst/>
            <a:gdLst/>
            <a:ahLst/>
            <a:cxnLst/>
            <a:rect l="l" t="t" r="r" b="b"/>
            <a:pathLst>
              <a:path w="3163067" h="3163067">
                <a:moveTo>
                  <a:pt x="0" y="0"/>
                </a:moveTo>
                <a:lnTo>
                  <a:pt x="3163066" y="0"/>
                </a:lnTo>
                <a:lnTo>
                  <a:pt x="3163066" y="3163067"/>
                </a:lnTo>
                <a:lnTo>
                  <a:pt x="0" y="3163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-465171" y="5143500"/>
            <a:ext cx="1188898" cy="1188898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-805376" y="5798146"/>
            <a:ext cx="2340330" cy="2340330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582579" y="1743225"/>
            <a:ext cx="6999193" cy="6602198"/>
            <a:chOff x="0" y="0"/>
            <a:chExt cx="10097746" cy="95250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0097746" cy="9525000"/>
            </a:xfrm>
            <a:custGeom>
              <a:avLst/>
              <a:gdLst/>
              <a:ahLst/>
              <a:cxnLst/>
              <a:rect l="l" t="t" r="r" b="b"/>
              <a:pathLst>
                <a:path w="10097746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343323" y="0"/>
                    <a:pt x="767429" y="0"/>
                  </a:cubicBezTo>
                  <a:lnTo>
                    <a:pt x="9330317" y="0"/>
                  </a:lnTo>
                  <a:cubicBezTo>
                    <a:pt x="9754422" y="0"/>
                    <a:pt x="10097746" y="217170"/>
                    <a:pt x="10097746" y="482600"/>
                  </a:cubicBezTo>
                  <a:lnTo>
                    <a:pt x="10097746" y="9042400"/>
                  </a:lnTo>
                  <a:cubicBezTo>
                    <a:pt x="10097746" y="9309100"/>
                    <a:pt x="9754422" y="9525000"/>
                    <a:pt x="9330317" y="9525000"/>
                  </a:cubicBezTo>
                  <a:lnTo>
                    <a:pt x="767429" y="9525000"/>
                  </a:lnTo>
                  <a:cubicBezTo>
                    <a:pt x="345343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8"/>
              <a:stretch>
                <a:fillRect l="-11657" r="-11657"/>
              </a:stretch>
            </a:blipFill>
          </p:spPr>
        </p:sp>
      </p:grpSp>
      <p:grpSp>
        <p:nvGrpSpPr>
          <p:cNvPr id="40" name="Group 40"/>
          <p:cNvGrpSpPr/>
          <p:nvPr/>
        </p:nvGrpSpPr>
        <p:grpSpPr>
          <a:xfrm>
            <a:off x="8943722" y="1737329"/>
            <a:ext cx="3610986" cy="3406171"/>
            <a:chOff x="0" y="0"/>
            <a:chExt cx="10097746" cy="95250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0097746" cy="9525000"/>
            </a:xfrm>
            <a:custGeom>
              <a:avLst/>
              <a:gdLst/>
              <a:ahLst/>
              <a:cxnLst/>
              <a:rect l="l" t="t" r="r" b="b"/>
              <a:pathLst>
                <a:path w="10097746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343323" y="0"/>
                    <a:pt x="767429" y="0"/>
                  </a:cubicBezTo>
                  <a:lnTo>
                    <a:pt x="9330317" y="0"/>
                  </a:lnTo>
                  <a:cubicBezTo>
                    <a:pt x="9754422" y="0"/>
                    <a:pt x="10097746" y="217170"/>
                    <a:pt x="10097746" y="482600"/>
                  </a:cubicBezTo>
                  <a:lnTo>
                    <a:pt x="10097746" y="9042400"/>
                  </a:lnTo>
                  <a:cubicBezTo>
                    <a:pt x="10097746" y="9309100"/>
                    <a:pt x="9754422" y="9525000"/>
                    <a:pt x="9330317" y="9525000"/>
                  </a:cubicBezTo>
                  <a:lnTo>
                    <a:pt x="767429" y="9525000"/>
                  </a:lnTo>
                  <a:cubicBezTo>
                    <a:pt x="345343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9"/>
              <a:stretch>
                <a:fillRect l="-11534" r="-11534"/>
              </a:stretch>
            </a:blipFill>
          </p:spPr>
        </p:sp>
      </p:grpSp>
      <p:grpSp>
        <p:nvGrpSpPr>
          <p:cNvPr id="42" name="Group 42"/>
          <p:cNvGrpSpPr/>
          <p:nvPr/>
        </p:nvGrpSpPr>
        <p:grpSpPr>
          <a:xfrm>
            <a:off x="8943722" y="5293348"/>
            <a:ext cx="3610986" cy="3406171"/>
            <a:chOff x="0" y="0"/>
            <a:chExt cx="10097746" cy="95250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0097746" cy="9525000"/>
            </a:xfrm>
            <a:custGeom>
              <a:avLst/>
              <a:gdLst/>
              <a:ahLst/>
              <a:cxnLst/>
              <a:rect l="l" t="t" r="r" b="b"/>
              <a:pathLst>
                <a:path w="10097746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343323" y="0"/>
                    <a:pt x="767429" y="0"/>
                  </a:cubicBezTo>
                  <a:lnTo>
                    <a:pt x="9330317" y="0"/>
                  </a:lnTo>
                  <a:cubicBezTo>
                    <a:pt x="9754422" y="0"/>
                    <a:pt x="10097746" y="217170"/>
                    <a:pt x="10097746" y="482600"/>
                  </a:cubicBezTo>
                  <a:lnTo>
                    <a:pt x="10097746" y="9042400"/>
                  </a:lnTo>
                  <a:cubicBezTo>
                    <a:pt x="10097746" y="9309100"/>
                    <a:pt x="9754422" y="9525000"/>
                    <a:pt x="9330317" y="9525000"/>
                  </a:cubicBezTo>
                  <a:lnTo>
                    <a:pt x="767429" y="9525000"/>
                  </a:lnTo>
                  <a:cubicBezTo>
                    <a:pt x="345343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0"/>
              <a:stretch>
                <a:fillRect l="-11818" r="-11818"/>
              </a:stretch>
            </a:blipFill>
          </p:spPr>
        </p:sp>
      </p:grpSp>
      <p:grpSp>
        <p:nvGrpSpPr>
          <p:cNvPr id="44" name="Group 44"/>
          <p:cNvGrpSpPr/>
          <p:nvPr/>
        </p:nvGrpSpPr>
        <p:grpSpPr>
          <a:xfrm>
            <a:off x="12916659" y="1743225"/>
            <a:ext cx="3610986" cy="3406171"/>
            <a:chOff x="0" y="0"/>
            <a:chExt cx="10097746" cy="95250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0097746" cy="9525000"/>
            </a:xfrm>
            <a:custGeom>
              <a:avLst/>
              <a:gdLst/>
              <a:ahLst/>
              <a:cxnLst/>
              <a:rect l="l" t="t" r="r" b="b"/>
              <a:pathLst>
                <a:path w="10097746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343323" y="0"/>
                    <a:pt x="767429" y="0"/>
                  </a:cubicBezTo>
                  <a:lnTo>
                    <a:pt x="9330317" y="0"/>
                  </a:lnTo>
                  <a:cubicBezTo>
                    <a:pt x="9754422" y="0"/>
                    <a:pt x="10097746" y="217170"/>
                    <a:pt x="10097746" y="482600"/>
                  </a:cubicBezTo>
                  <a:lnTo>
                    <a:pt x="10097746" y="9042400"/>
                  </a:lnTo>
                  <a:cubicBezTo>
                    <a:pt x="10097746" y="9309100"/>
                    <a:pt x="9754422" y="9525000"/>
                    <a:pt x="9330317" y="9525000"/>
                  </a:cubicBezTo>
                  <a:lnTo>
                    <a:pt x="767429" y="9525000"/>
                  </a:lnTo>
                  <a:cubicBezTo>
                    <a:pt x="345343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1"/>
              <a:stretch>
                <a:fillRect l="-11694" r="-11694"/>
              </a:stretch>
            </a:blipFill>
          </p:spPr>
        </p:sp>
      </p:grpSp>
      <p:grpSp>
        <p:nvGrpSpPr>
          <p:cNvPr id="46" name="Group 46"/>
          <p:cNvGrpSpPr/>
          <p:nvPr/>
        </p:nvGrpSpPr>
        <p:grpSpPr>
          <a:xfrm>
            <a:off x="12916659" y="5330371"/>
            <a:ext cx="3610986" cy="3406171"/>
            <a:chOff x="0" y="0"/>
            <a:chExt cx="10097746" cy="95250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0097746" cy="9525000"/>
            </a:xfrm>
            <a:custGeom>
              <a:avLst/>
              <a:gdLst/>
              <a:ahLst/>
              <a:cxnLst/>
              <a:rect l="l" t="t" r="r" b="b"/>
              <a:pathLst>
                <a:path w="10097746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343323" y="0"/>
                    <a:pt x="767429" y="0"/>
                  </a:cubicBezTo>
                  <a:lnTo>
                    <a:pt x="9330317" y="0"/>
                  </a:lnTo>
                  <a:cubicBezTo>
                    <a:pt x="9754422" y="0"/>
                    <a:pt x="10097746" y="217170"/>
                    <a:pt x="10097746" y="482600"/>
                  </a:cubicBezTo>
                  <a:lnTo>
                    <a:pt x="10097746" y="9042400"/>
                  </a:lnTo>
                  <a:cubicBezTo>
                    <a:pt x="10097746" y="9309100"/>
                    <a:pt x="9754422" y="9525000"/>
                    <a:pt x="9330317" y="9525000"/>
                  </a:cubicBezTo>
                  <a:lnTo>
                    <a:pt x="767429" y="9525000"/>
                  </a:lnTo>
                  <a:cubicBezTo>
                    <a:pt x="345343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2"/>
              <a:stretch>
                <a:fillRect l="-11657" r="-11657"/>
              </a:stretch>
            </a:blipFill>
          </p:spPr>
        </p:sp>
      </p:grpSp>
      <p:sp>
        <p:nvSpPr>
          <p:cNvPr id="48" name="TextBox 48"/>
          <p:cNvSpPr txBox="1"/>
          <p:nvPr/>
        </p:nvSpPr>
        <p:spPr>
          <a:xfrm>
            <a:off x="364789" y="618647"/>
            <a:ext cx="13386340" cy="8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5"/>
              </a:lnSpc>
            </a:pPr>
            <a:r>
              <a:rPr lang="en-US" sz="6341" b="1">
                <a:solidFill>
                  <a:srgbClr val="004B8E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กิจกรรมพี่สอนน้อง - เพื่อนช่วยเพื่อน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465171" y="-1269644"/>
            <a:ext cx="19218343" cy="19218343"/>
          </a:xfrm>
          <a:custGeom>
            <a:avLst/>
            <a:gdLst/>
            <a:ahLst/>
            <a:cxnLst/>
            <a:rect l="l" t="t" r="r" b="b"/>
            <a:pathLst>
              <a:path w="19218343" h="19218343">
                <a:moveTo>
                  <a:pt x="0" y="0"/>
                </a:moveTo>
                <a:lnTo>
                  <a:pt x="19218342" y="0"/>
                </a:lnTo>
                <a:lnTo>
                  <a:pt x="19218342" y="19218343"/>
                </a:lnTo>
                <a:lnTo>
                  <a:pt x="0" y="19218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09455" y="9059948"/>
            <a:ext cx="21753749" cy="991907"/>
            <a:chOff x="0" y="0"/>
            <a:chExt cx="5370006" cy="2448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0006" cy="244856"/>
            </a:xfrm>
            <a:custGeom>
              <a:avLst/>
              <a:gdLst/>
              <a:ahLst/>
              <a:cxnLst/>
              <a:rect l="l" t="t" r="r" b="b"/>
              <a:pathLst>
                <a:path w="5370006" h="244856">
                  <a:moveTo>
                    <a:pt x="0" y="0"/>
                  </a:moveTo>
                  <a:lnTo>
                    <a:pt x="5370006" y="0"/>
                  </a:lnTo>
                  <a:lnTo>
                    <a:pt x="5370006" y="244856"/>
                  </a:lnTo>
                  <a:lnTo>
                    <a:pt x="0" y="244856"/>
                  </a:ln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370006" cy="263906"/>
            </a:xfrm>
            <a:prstGeom prst="rect">
              <a:avLst/>
            </a:prstGeom>
          </p:spPr>
          <p:txBody>
            <a:bodyPr lIns="24411" tIns="24411" rIns="24411" bIns="24411" rtlCol="0" anchor="ctr"/>
            <a:lstStyle/>
            <a:p>
              <a:pPr algn="ctr">
                <a:lnSpc>
                  <a:spcPts val="53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018362" y="9852489"/>
            <a:ext cx="21554794" cy="707819"/>
            <a:chOff x="0" y="0"/>
            <a:chExt cx="7409427" cy="2433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09428" cy="243312"/>
            </a:xfrm>
            <a:custGeom>
              <a:avLst/>
              <a:gdLst/>
              <a:ahLst/>
              <a:cxnLst/>
              <a:rect l="l" t="t" r="r" b="b"/>
              <a:pathLst>
                <a:path w="7409428" h="243312">
                  <a:moveTo>
                    <a:pt x="0" y="0"/>
                  </a:moveTo>
                  <a:lnTo>
                    <a:pt x="7409428" y="0"/>
                  </a:lnTo>
                  <a:lnTo>
                    <a:pt x="7409428" y="243312"/>
                  </a:lnTo>
                  <a:lnTo>
                    <a:pt x="0" y="243312"/>
                  </a:lnTo>
                  <a:close/>
                </a:path>
              </a:pathLst>
            </a:custGeom>
            <a:solidFill>
              <a:srgbClr val="FFFFFF">
                <a:alpha val="31765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7409427" cy="262362"/>
            </a:xfrm>
            <a:prstGeom prst="rect">
              <a:avLst/>
            </a:prstGeom>
          </p:spPr>
          <p:txBody>
            <a:bodyPr lIns="25311" tIns="25311" rIns="25311" bIns="25311" rtlCol="0" anchor="ctr"/>
            <a:lstStyle/>
            <a:p>
              <a:pPr algn="ctr">
                <a:lnSpc>
                  <a:spcPts val="63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6149209"/>
            <a:ext cx="16211550" cy="2910739"/>
          </a:xfrm>
          <a:custGeom>
            <a:avLst/>
            <a:gdLst/>
            <a:ahLst/>
            <a:cxnLst/>
            <a:rect l="l" t="t" r="r" b="b"/>
            <a:pathLst>
              <a:path w="16211550" h="2910739">
                <a:moveTo>
                  <a:pt x="0" y="0"/>
                </a:moveTo>
                <a:lnTo>
                  <a:pt x="16211550" y="0"/>
                </a:lnTo>
                <a:lnTo>
                  <a:pt x="16211550" y="2910739"/>
                </a:lnTo>
                <a:lnTo>
                  <a:pt x="0" y="2910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780589" y="8339527"/>
            <a:ext cx="1192682" cy="119268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H="1" flipV="1">
            <a:off x="1028700" y="1019175"/>
            <a:ext cx="16230600" cy="0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17249775" y="1019175"/>
            <a:ext cx="0" cy="4124325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flipV="1">
            <a:off x="1038225" y="1028700"/>
            <a:ext cx="0" cy="1487388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flipH="1" flipV="1">
            <a:off x="1019175" y="4062818"/>
            <a:ext cx="0" cy="4276709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V="1">
            <a:off x="17240250" y="6513646"/>
            <a:ext cx="0" cy="1580667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>
            <a:off x="17002442" y="5293348"/>
            <a:ext cx="513716" cy="51371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7069117" y="5985144"/>
            <a:ext cx="361316" cy="36131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10800000">
            <a:off x="771842" y="3327044"/>
            <a:ext cx="513716" cy="51371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 rot="-10800000">
            <a:off x="857567" y="2787648"/>
            <a:ext cx="361316" cy="361316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751128" y="-2201931"/>
            <a:ext cx="3029461" cy="3029461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5755760" y="-1457563"/>
            <a:ext cx="3918846" cy="3918846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6391738" y="-1315048"/>
            <a:ext cx="3163067" cy="3163067"/>
          </a:xfrm>
          <a:custGeom>
            <a:avLst/>
            <a:gdLst/>
            <a:ahLst/>
            <a:cxnLst/>
            <a:rect l="l" t="t" r="r" b="b"/>
            <a:pathLst>
              <a:path w="3163067" h="3163067">
                <a:moveTo>
                  <a:pt x="0" y="0"/>
                </a:moveTo>
                <a:lnTo>
                  <a:pt x="3163066" y="0"/>
                </a:lnTo>
                <a:lnTo>
                  <a:pt x="3163066" y="3163067"/>
                </a:lnTo>
                <a:lnTo>
                  <a:pt x="0" y="3163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-465171" y="5143500"/>
            <a:ext cx="1188898" cy="1188898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-805376" y="5798146"/>
            <a:ext cx="2340330" cy="2340330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2236434" y="1848019"/>
            <a:ext cx="13815132" cy="6290458"/>
            <a:chOff x="0" y="0"/>
            <a:chExt cx="3638553" cy="1656746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3638553" cy="1656746"/>
            </a:xfrm>
            <a:custGeom>
              <a:avLst/>
              <a:gdLst/>
              <a:ahLst/>
              <a:cxnLst/>
              <a:rect l="l" t="t" r="r" b="b"/>
              <a:pathLst>
                <a:path w="3638553" h="1656746">
                  <a:moveTo>
                    <a:pt x="28580" y="0"/>
                  </a:moveTo>
                  <a:lnTo>
                    <a:pt x="3609973" y="0"/>
                  </a:lnTo>
                  <a:cubicBezTo>
                    <a:pt x="3625757" y="0"/>
                    <a:pt x="3638553" y="12796"/>
                    <a:pt x="3638553" y="28580"/>
                  </a:cubicBezTo>
                  <a:lnTo>
                    <a:pt x="3638553" y="1628166"/>
                  </a:lnTo>
                  <a:cubicBezTo>
                    <a:pt x="3638553" y="1643950"/>
                    <a:pt x="3625757" y="1656746"/>
                    <a:pt x="3609973" y="1656746"/>
                  </a:cubicBezTo>
                  <a:lnTo>
                    <a:pt x="28580" y="1656746"/>
                  </a:lnTo>
                  <a:cubicBezTo>
                    <a:pt x="21000" y="1656746"/>
                    <a:pt x="13731" y="1653735"/>
                    <a:pt x="8371" y="1648375"/>
                  </a:cubicBezTo>
                  <a:cubicBezTo>
                    <a:pt x="3011" y="1643015"/>
                    <a:pt x="0" y="1635746"/>
                    <a:pt x="0" y="1628166"/>
                  </a:cubicBezTo>
                  <a:lnTo>
                    <a:pt x="0" y="28580"/>
                  </a:lnTo>
                  <a:cubicBezTo>
                    <a:pt x="0" y="12796"/>
                    <a:pt x="12796" y="0"/>
                    <a:pt x="28580" y="0"/>
                  </a:cubicBezTo>
                  <a:close/>
                </a:path>
              </a:pathLst>
            </a:custGeom>
            <a:solidFill>
              <a:srgbClr val="FFFFFF">
                <a:alpha val="44706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45" name="TextBox 45"/>
            <p:cNvSpPr txBox="1"/>
            <p:nvPr/>
          </p:nvSpPr>
          <p:spPr>
            <a:xfrm>
              <a:off x="0" y="-47625"/>
              <a:ext cx="3638553" cy="1704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>
            <a:off x="1285558" y="-1737329"/>
            <a:ext cx="3474659" cy="3474659"/>
          </a:xfrm>
          <a:custGeom>
            <a:avLst/>
            <a:gdLst/>
            <a:ahLst/>
            <a:cxnLst/>
            <a:rect l="l" t="t" r="r" b="b"/>
            <a:pathLst>
              <a:path w="3474659" h="3474659">
                <a:moveTo>
                  <a:pt x="0" y="0"/>
                </a:moveTo>
                <a:lnTo>
                  <a:pt x="3474659" y="0"/>
                </a:lnTo>
                <a:lnTo>
                  <a:pt x="3474659" y="3474658"/>
                </a:lnTo>
                <a:lnTo>
                  <a:pt x="0" y="34746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47" name="Group 47"/>
          <p:cNvGrpSpPr/>
          <p:nvPr/>
        </p:nvGrpSpPr>
        <p:grpSpPr>
          <a:xfrm>
            <a:off x="1668304" y="3018033"/>
            <a:ext cx="6003494" cy="5662975"/>
            <a:chOff x="0" y="0"/>
            <a:chExt cx="10097746" cy="95250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0097746" cy="9525000"/>
            </a:xfrm>
            <a:custGeom>
              <a:avLst/>
              <a:gdLst/>
              <a:ahLst/>
              <a:cxnLst/>
              <a:rect l="l" t="t" r="r" b="b"/>
              <a:pathLst>
                <a:path w="10097746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343323" y="0"/>
                    <a:pt x="767429" y="0"/>
                  </a:cubicBezTo>
                  <a:lnTo>
                    <a:pt x="9330317" y="0"/>
                  </a:lnTo>
                  <a:cubicBezTo>
                    <a:pt x="9754422" y="0"/>
                    <a:pt x="10097746" y="217170"/>
                    <a:pt x="10097746" y="482600"/>
                  </a:cubicBezTo>
                  <a:lnTo>
                    <a:pt x="10097746" y="9042400"/>
                  </a:lnTo>
                  <a:cubicBezTo>
                    <a:pt x="10097746" y="9309100"/>
                    <a:pt x="9754422" y="9525000"/>
                    <a:pt x="9330317" y="9525000"/>
                  </a:cubicBezTo>
                  <a:lnTo>
                    <a:pt x="767429" y="9525000"/>
                  </a:lnTo>
                  <a:cubicBezTo>
                    <a:pt x="345343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0"/>
              <a:stretch>
                <a:fillRect l="-11534" r="-11534"/>
              </a:stretch>
            </a:blipFill>
          </p:spPr>
        </p:sp>
      </p:grpSp>
      <p:grpSp>
        <p:nvGrpSpPr>
          <p:cNvPr id="49" name="Group 49"/>
          <p:cNvGrpSpPr/>
          <p:nvPr/>
        </p:nvGrpSpPr>
        <p:grpSpPr>
          <a:xfrm>
            <a:off x="8067419" y="3060200"/>
            <a:ext cx="4079057" cy="2490006"/>
            <a:chOff x="0" y="0"/>
            <a:chExt cx="10097746" cy="6164035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0097746" cy="6164035"/>
            </a:xfrm>
            <a:custGeom>
              <a:avLst/>
              <a:gdLst/>
              <a:ahLst/>
              <a:cxnLst/>
              <a:rect l="l" t="t" r="r" b="b"/>
              <a:pathLst>
                <a:path w="10097746" h="6164035">
                  <a:moveTo>
                    <a:pt x="0" y="5851724"/>
                  </a:moveTo>
                  <a:lnTo>
                    <a:pt x="0" y="312311"/>
                  </a:lnTo>
                  <a:cubicBezTo>
                    <a:pt x="0" y="139718"/>
                    <a:pt x="343323" y="0"/>
                    <a:pt x="767429" y="0"/>
                  </a:cubicBezTo>
                  <a:lnTo>
                    <a:pt x="9330317" y="0"/>
                  </a:lnTo>
                  <a:cubicBezTo>
                    <a:pt x="9754422" y="0"/>
                    <a:pt x="10097746" y="140540"/>
                    <a:pt x="10097746" y="312311"/>
                  </a:cubicBezTo>
                  <a:lnTo>
                    <a:pt x="10097746" y="5851724"/>
                  </a:lnTo>
                  <a:cubicBezTo>
                    <a:pt x="10097746" y="6024317"/>
                    <a:pt x="9754422" y="6164035"/>
                    <a:pt x="9330317" y="6164035"/>
                  </a:cubicBezTo>
                  <a:lnTo>
                    <a:pt x="767429" y="6164035"/>
                  </a:lnTo>
                  <a:cubicBezTo>
                    <a:pt x="345343" y="6164035"/>
                    <a:pt x="0" y="6024317"/>
                    <a:pt x="0" y="5851724"/>
                  </a:cubicBezTo>
                  <a:close/>
                </a:path>
              </a:pathLst>
            </a:custGeom>
            <a:blipFill>
              <a:blip r:embed="rId11"/>
              <a:stretch>
                <a:fillRect t="-12616" b="-12616"/>
              </a:stretch>
            </a:blipFill>
          </p:spPr>
        </p:sp>
      </p:grpSp>
      <p:grpSp>
        <p:nvGrpSpPr>
          <p:cNvPr id="51" name="Group 51"/>
          <p:cNvGrpSpPr/>
          <p:nvPr/>
        </p:nvGrpSpPr>
        <p:grpSpPr>
          <a:xfrm>
            <a:off x="8067419" y="5849521"/>
            <a:ext cx="4079057" cy="2490006"/>
            <a:chOff x="0" y="0"/>
            <a:chExt cx="10097746" cy="6164035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0097746" cy="6164035"/>
            </a:xfrm>
            <a:custGeom>
              <a:avLst/>
              <a:gdLst/>
              <a:ahLst/>
              <a:cxnLst/>
              <a:rect l="l" t="t" r="r" b="b"/>
              <a:pathLst>
                <a:path w="10097746" h="6164035">
                  <a:moveTo>
                    <a:pt x="0" y="5851724"/>
                  </a:moveTo>
                  <a:lnTo>
                    <a:pt x="0" y="312311"/>
                  </a:lnTo>
                  <a:cubicBezTo>
                    <a:pt x="0" y="139718"/>
                    <a:pt x="343323" y="0"/>
                    <a:pt x="767429" y="0"/>
                  </a:cubicBezTo>
                  <a:lnTo>
                    <a:pt x="9330317" y="0"/>
                  </a:lnTo>
                  <a:cubicBezTo>
                    <a:pt x="9754422" y="0"/>
                    <a:pt x="10097746" y="140540"/>
                    <a:pt x="10097746" y="312311"/>
                  </a:cubicBezTo>
                  <a:lnTo>
                    <a:pt x="10097746" y="5851724"/>
                  </a:lnTo>
                  <a:cubicBezTo>
                    <a:pt x="10097746" y="6024317"/>
                    <a:pt x="9754422" y="6164035"/>
                    <a:pt x="9330317" y="6164035"/>
                  </a:cubicBezTo>
                  <a:lnTo>
                    <a:pt x="767429" y="6164035"/>
                  </a:lnTo>
                  <a:cubicBezTo>
                    <a:pt x="345343" y="6164035"/>
                    <a:pt x="0" y="6024317"/>
                    <a:pt x="0" y="5851724"/>
                  </a:cubicBezTo>
                  <a:close/>
                </a:path>
              </a:pathLst>
            </a:custGeom>
            <a:blipFill>
              <a:blip r:embed="rId12"/>
              <a:stretch>
                <a:fillRect t="-12491" b="-12491"/>
              </a:stretch>
            </a:blipFill>
          </p:spPr>
        </p:sp>
      </p:grpSp>
      <p:grpSp>
        <p:nvGrpSpPr>
          <p:cNvPr id="53" name="Group 53"/>
          <p:cNvGrpSpPr/>
          <p:nvPr/>
        </p:nvGrpSpPr>
        <p:grpSpPr>
          <a:xfrm>
            <a:off x="12527477" y="3018033"/>
            <a:ext cx="4079057" cy="2490006"/>
            <a:chOff x="0" y="0"/>
            <a:chExt cx="10097746" cy="616403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0097746" cy="6164035"/>
            </a:xfrm>
            <a:custGeom>
              <a:avLst/>
              <a:gdLst/>
              <a:ahLst/>
              <a:cxnLst/>
              <a:rect l="l" t="t" r="r" b="b"/>
              <a:pathLst>
                <a:path w="10097746" h="6164035">
                  <a:moveTo>
                    <a:pt x="0" y="5851724"/>
                  </a:moveTo>
                  <a:lnTo>
                    <a:pt x="0" y="312311"/>
                  </a:lnTo>
                  <a:cubicBezTo>
                    <a:pt x="0" y="139718"/>
                    <a:pt x="343323" y="0"/>
                    <a:pt x="767429" y="0"/>
                  </a:cubicBezTo>
                  <a:lnTo>
                    <a:pt x="9330317" y="0"/>
                  </a:lnTo>
                  <a:cubicBezTo>
                    <a:pt x="9754422" y="0"/>
                    <a:pt x="10097746" y="140540"/>
                    <a:pt x="10097746" y="312311"/>
                  </a:cubicBezTo>
                  <a:lnTo>
                    <a:pt x="10097746" y="5851724"/>
                  </a:lnTo>
                  <a:cubicBezTo>
                    <a:pt x="10097746" y="6024317"/>
                    <a:pt x="9754422" y="6164035"/>
                    <a:pt x="9330317" y="6164035"/>
                  </a:cubicBezTo>
                  <a:lnTo>
                    <a:pt x="767429" y="6164035"/>
                  </a:lnTo>
                  <a:cubicBezTo>
                    <a:pt x="345343" y="6164035"/>
                    <a:pt x="0" y="6024317"/>
                    <a:pt x="0" y="5851724"/>
                  </a:cubicBezTo>
                  <a:close/>
                </a:path>
              </a:pathLst>
            </a:custGeom>
            <a:blipFill>
              <a:blip r:embed="rId13"/>
              <a:stretch>
                <a:fillRect t="-12780" b="-12780"/>
              </a:stretch>
            </a:blipFill>
          </p:spPr>
        </p:sp>
      </p:grpSp>
      <p:grpSp>
        <p:nvGrpSpPr>
          <p:cNvPr id="55" name="Group 55"/>
          <p:cNvGrpSpPr/>
          <p:nvPr/>
        </p:nvGrpSpPr>
        <p:grpSpPr>
          <a:xfrm>
            <a:off x="12566192" y="5798146"/>
            <a:ext cx="4079057" cy="2490006"/>
            <a:chOff x="0" y="0"/>
            <a:chExt cx="10097746" cy="6164035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10097746" cy="6164035"/>
            </a:xfrm>
            <a:custGeom>
              <a:avLst/>
              <a:gdLst/>
              <a:ahLst/>
              <a:cxnLst/>
              <a:rect l="l" t="t" r="r" b="b"/>
              <a:pathLst>
                <a:path w="10097746" h="6164035">
                  <a:moveTo>
                    <a:pt x="0" y="5851724"/>
                  </a:moveTo>
                  <a:lnTo>
                    <a:pt x="0" y="312311"/>
                  </a:lnTo>
                  <a:cubicBezTo>
                    <a:pt x="0" y="139718"/>
                    <a:pt x="343323" y="0"/>
                    <a:pt x="767429" y="0"/>
                  </a:cubicBezTo>
                  <a:lnTo>
                    <a:pt x="9330317" y="0"/>
                  </a:lnTo>
                  <a:cubicBezTo>
                    <a:pt x="9754422" y="0"/>
                    <a:pt x="10097746" y="140540"/>
                    <a:pt x="10097746" y="312311"/>
                  </a:cubicBezTo>
                  <a:lnTo>
                    <a:pt x="10097746" y="5851724"/>
                  </a:lnTo>
                  <a:cubicBezTo>
                    <a:pt x="10097746" y="6024317"/>
                    <a:pt x="9754422" y="6164035"/>
                    <a:pt x="9330317" y="6164035"/>
                  </a:cubicBezTo>
                  <a:lnTo>
                    <a:pt x="767429" y="6164035"/>
                  </a:lnTo>
                  <a:cubicBezTo>
                    <a:pt x="345343" y="6164035"/>
                    <a:pt x="0" y="6024317"/>
                    <a:pt x="0" y="5851724"/>
                  </a:cubicBezTo>
                  <a:close/>
                </a:path>
              </a:pathLst>
            </a:custGeom>
            <a:blipFill>
              <a:blip r:embed="rId14"/>
              <a:stretch>
                <a:fillRect t="-12655" b="-12655"/>
              </a:stretch>
            </a:blipFill>
          </p:spPr>
        </p:sp>
      </p:grpSp>
      <p:sp>
        <p:nvSpPr>
          <p:cNvPr id="57" name="TextBox 57"/>
          <p:cNvSpPr txBox="1"/>
          <p:nvPr/>
        </p:nvSpPr>
        <p:spPr>
          <a:xfrm>
            <a:off x="16645249" y="8697114"/>
            <a:ext cx="1463362" cy="496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4"/>
              </a:lnSpc>
            </a:pPr>
            <a:r>
              <a:rPr lang="en-US" sz="1795" b="1" spc="260">
                <a:solidFill>
                  <a:srgbClr val="FFFFFF"/>
                </a:solidFill>
                <a:latin typeface="Prompt Semi-Bold"/>
                <a:ea typeface="Prompt Semi-Bold"/>
                <a:cs typeface="Prompt Semi-Bold"/>
                <a:sym typeface="Prompt Semi-Bold"/>
              </a:rPr>
              <a:t>YOUR</a:t>
            </a:r>
          </a:p>
          <a:p>
            <a:pPr algn="ctr">
              <a:lnSpc>
                <a:spcPts val="1974"/>
              </a:lnSpc>
            </a:pPr>
            <a:r>
              <a:rPr lang="en-US" sz="1795" b="1" spc="260">
                <a:solidFill>
                  <a:srgbClr val="FFFFFF"/>
                </a:solidFill>
                <a:latin typeface="Prompt Semi-Bold"/>
                <a:ea typeface="Prompt Semi-Bold"/>
                <a:cs typeface="Prompt Semi-Bold"/>
                <a:sym typeface="Prompt Semi-Bold"/>
              </a:rPr>
              <a:t>LOGO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2234057" y="1612986"/>
            <a:ext cx="15049957" cy="988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4"/>
              </a:lnSpc>
            </a:pPr>
            <a:r>
              <a:rPr lang="en-US" sz="7129" b="1">
                <a:solidFill>
                  <a:srgbClr val="004B8E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การวัดผลประเมินผล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465171" y="-1269644"/>
            <a:ext cx="19218343" cy="19218343"/>
          </a:xfrm>
          <a:custGeom>
            <a:avLst/>
            <a:gdLst/>
            <a:ahLst/>
            <a:cxnLst/>
            <a:rect l="l" t="t" r="r" b="b"/>
            <a:pathLst>
              <a:path w="19218343" h="19218343">
                <a:moveTo>
                  <a:pt x="0" y="0"/>
                </a:moveTo>
                <a:lnTo>
                  <a:pt x="19218342" y="0"/>
                </a:lnTo>
                <a:lnTo>
                  <a:pt x="19218342" y="19218343"/>
                </a:lnTo>
                <a:lnTo>
                  <a:pt x="0" y="19218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09455" y="9059948"/>
            <a:ext cx="21753749" cy="991907"/>
            <a:chOff x="0" y="0"/>
            <a:chExt cx="5370006" cy="2448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0006" cy="244856"/>
            </a:xfrm>
            <a:custGeom>
              <a:avLst/>
              <a:gdLst/>
              <a:ahLst/>
              <a:cxnLst/>
              <a:rect l="l" t="t" r="r" b="b"/>
              <a:pathLst>
                <a:path w="5370006" h="244856">
                  <a:moveTo>
                    <a:pt x="0" y="0"/>
                  </a:moveTo>
                  <a:lnTo>
                    <a:pt x="5370006" y="0"/>
                  </a:lnTo>
                  <a:lnTo>
                    <a:pt x="5370006" y="244856"/>
                  </a:lnTo>
                  <a:lnTo>
                    <a:pt x="0" y="244856"/>
                  </a:ln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370006" cy="263906"/>
            </a:xfrm>
            <a:prstGeom prst="rect">
              <a:avLst/>
            </a:prstGeom>
          </p:spPr>
          <p:txBody>
            <a:bodyPr lIns="24411" tIns="24411" rIns="24411" bIns="24411" rtlCol="0" anchor="ctr"/>
            <a:lstStyle/>
            <a:p>
              <a:pPr algn="ctr">
                <a:lnSpc>
                  <a:spcPts val="53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018362" y="9852489"/>
            <a:ext cx="21554794" cy="707819"/>
            <a:chOff x="0" y="0"/>
            <a:chExt cx="7409427" cy="2433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09428" cy="243312"/>
            </a:xfrm>
            <a:custGeom>
              <a:avLst/>
              <a:gdLst/>
              <a:ahLst/>
              <a:cxnLst/>
              <a:rect l="l" t="t" r="r" b="b"/>
              <a:pathLst>
                <a:path w="7409428" h="243312">
                  <a:moveTo>
                    <a:pt x="0" y="0"/>
                  </a:moveTo>
                  <a:lnTo>
                    <a:pt x="7409428" y="0"/>
                  </a:lnTo>
                  <a:lnTo>
                    <a:pt x="7409428" y="243312"/>
                  </a:lnTo>
                  <a:lnTo>
                    <a:pt x="0" y="243312"/>
                  </a:lnTo>
                  <a:close/>
                </a:path>
              </a:pathLst>
            </a:custGeom>
            <a:solidFill>
              <a:srgbClr val="FFFFFF">
                <a:alpha val="31765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7409427" cy="262362"/>
            </a:xfrm>
            <a:prstGeom prst="rect">
              <a:avLst/>
            </a:prstGeom>
          </p:spPr>
          <p:txBody>
            <a:bodyPr lIns="25311" tIns="25311" rIns="25311" bIns="25311" rtlCol="0" anchor="ctr"/>
            <a:lstStyle/>
            <a:p>
              <a:pPr algn="ctr">
                <a:lnSpc>
                  <a:spcPts val="63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6149209"/>
            <a:ext cx="16211550" cy="2910739"/>
          </a:xfrm>
          <a:custGeom>
            <a:avLst/>
            <a:gdLst/>
            <a:ahLst/>
            <a:cxnLst/>
            <a:rect l="l" t="t" r="r" b="b"/>
            <a:pathLst>
              <a:path w="16211550" h="2910739">
                <a:moveTo>
                  <a:pt x="0" y="0"/>
                </a:moveTo>
                <a:lnTo>
                  <a:pt x="16211550" y="0"/>
                </a:lnTo>
                <a:lnTo>
                  <a:pt x="16211550" y="2910739"/>
                </a:lnTo>
                <a:lnTo>
                  <a:pt x="0" y="2910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flipH="1" flipV="1">
            <a:off x="1028700" y="1019175"/>
            <a:ext cx="16230600" cy="0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17249775" y="1019175"/>
            <a:ext cx="0" cy="4124325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1038225" y="1028700"/>
            <a:ext cx="0" cy="1487388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H="1" flipV="1">
            <a:off x="1019175" y="4062818"/>
            <a:ext cx="0" cy="4276709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17240250" y="6513646"/>
            <a:ext cx="0" cy="1580667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7002442" y="5293348"/>
            <a:ext cx="513716" cy="51371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069117" y="5985144"/>
            <a:ext cx="361316" cy="36131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771842" y="3327044"/>
            <a:ext cx="513716" cy="51371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10800000">
            <a:off x="857567" y="2787648"/>
            <a:ext cx="361316" cy="36131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51128" y="-2201931"/>
            <a:ext cx="3029461" cy="3029461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755760" y="-1457563"/>
            <a:ext cx="3918846" cy="391884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6391738" y="-1315048"/>
            <a:ext cx="3163067" cy="3163067"/>
          </a:xfrm>
          <a:custGeom>
            <a:avLst/>
            <a:gdLst/>
            <a:ahLst/>
            <a:cxnLst/>
            <a:rect l="l" t="t" r="r" b="b"/>
            <a:pathLst>
              <a:path w="3163067" h="3163067">
                <a:moveTo>
                  <a:pt x="0" y="0"/>
                </a:moveTo>
                <a:lnTo>
                  <a:pt x="3163066" y="0"/>
                </a:lnTo>
                <a:lnTo>
                  <a:pt x="3163066" y="3163067"/>
                </a:lnTo>
                <a:lnTo>
                  <a:pt x="0" y="3163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-465171" y="5143500"/>
            <a:ext cx="1188898" cy="1188898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-805376" y="5798146"/>
            <a:ext cx="2340330" cy="2340330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2236434" y="1848019"/>
            <a:ext cx="13815132" cy="6290458"/>
            <a:chOff x="0" y="0"/>
            <a:chExt cx="3638553" cy="1656746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638553" cy="1656746"/>
            </a:xfrm>
            <a:custGeom>
              <a:avLst/>
              <a:gdLst/>
              <a:ahLst/>
              <a:cxnLst/>
              <a:rect l="l" t="t" r="r" b="b"/>
              <a:pathLst>
                <a:path w="3638553" h="1656746">
                  <a:moveTo>
                    <a:pt x="28580" y="0"/>
                  </a:moveTo>
                  <a:lnTo>
                    <a:pt x="3609973" y="0"/>
                  </a:lnTo>
                  <a:cubicBezTo>
                    <a:pt x="3625757" y="0"/>
                    <a:pt x="3638553" y="12796"/>
                    <a:pt x="3638553" y="28580"/>
                  </a:cubicBezTo>
                  <a:lnTo>
                    <a:pt x="3638553" y="1628166"/>
                  </a:lnTo>
                  <a:cubicBezTo>
                    <a:pt x="3638553" y="1643950"/>
                    <a:pt x="3625757" y="1656746"/>
                    <a:pt x="3609973" y="1656746"/>
                  </a:cubicBezTo>
                  <a:lnTo>
                    <a:pt x="28580" y="1656746"/>
                  </a:lnTo>
                  <a:cubicBezTo>
                    <a:pt x="21000" y="1656746"/>
                    <a:pt x="13731" y="1653735"/>
                    <a:pt x="8371" y="1648375"/>
                  </a:cubicBezTo>
                  <a:cubicBezTo>
                    <a:pt x="3011" y="1643015"/>
                    <a:pt x="0" y="1635746"/>
                    <a:pt x="0" y="1628166"/>
                  </a:cubicBezTo>
                  <a:lnTo>
                    <a:pt x="0" y="28580"/>
                  </a:lnTo>
                  <a:cubicBezTo>
                    <a:pt x="0" y="12796"/>
                    <a:pt x="12796" y="0"/>
                    <a:pt x="28580" y="0"/>
                  </a:cubicBezTo>
                  <a:close/>
                </a:path>
              </a:pathLst>
            </a:custGeom>
            <a:solidFill>
              <a:srgbClr val="FFFFFF">
                <a:alpha val="44706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42" name="TextBox 42"/>
            <p:cNvSpPr txBox="1"/>
            <p:nvPr/>
          </p:nvSpPr>
          <p:spPr>
            <a:xfrm>
              <a:off x="0" y="-47625"/>
              <a:ext cx="3638553" cy="1704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16391738" y="6498860"/>
            <a:ext cx="3474659" cy="3474659"/>
          </a:xfrm>
          <a:custGeom>
            <a:avLst/>
            <a:gdLst/>
            <a:ahLst/>
            <a:cxnLst/>
            <a:rect l="l" t="t" r="r" b="b"/>
            <a:pathLst>
              <a:path w="3474659" h="3474659">
                <a:moveTo>
                  <a:pt x="0" y="0"/>
                </a:moveTo>
                <a:lnTo>
                  <a:pt x="3474658" y="0"/>
                </a:lnTo>
                <a:lnTo>
                  <a:pt x="3474658" y="3474658"/>
                </a:lnTo>
                <a:lnTo>
                  <a:pt x="0" y="34746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3244325" y="8632693"/>
            <a:ext cx="3147412" cy="3147412"/>
          </a:xfrm>
          <a:custGeom>
            <a:avLst/>
            <a:gdLst/>
            <a:ahLst/>
            <a:cxnLst/>
            <a:rect l="l" t="t" r="r" b="b"/>
            <a:pathLst>
              <a:path w="3147412" h="3147412">
                <a:moveTo>
                  <a:pt x="0" y="0"/>
                </a:moveTo>
                <a:lnTo>
                  <a:pt x="3147413" y="0"/>
                </a:lnTo>
                <a:lnTo>
                  <a:pt x="3147413" y="3147412"/>
                </a:lnTo>
                <a:lnTo>
                  <a:pt x="0" y="31474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/>
          <p:cNvGrpSpPr/>
          <p:nvPr/>
        </p:nvGrpSpPr>
        <p:grpSpPr>
          <a:xfrm>
            <a:off x="1534954" y="2516088"/>
            <a:ext cx="5913647" cy="5578224"/>
            <a:chOff x="0" y="0"/>
            <a:chExt cx="10097746" cy="95250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0097746" cy="9525000"/>
            </a:xfrm>
            <a:custGeom>
              <a:avLst/>
              <a:gdLst/>
              <a:ahLst/>
              <a:cxnLst/>
              <a:rect l="l" t="t" r="r" b="b"/>
              <a:pathLst>
                <a:path w="10097746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343323" y="0"/>
                    <a:pt x="767429" y="0"/>
                  </a:cubicBezTo>
                  <a:lnTo>
                    <a:pt x="9330317" y="0"/>
                  </a:lnTo>
                  <a:cubicBezTo>
                    <a:pt x="9754422" y="0"/>
                    <a:pt x="10097746" y="217170"/>
                    <a:pt x="10097746" y="482600"/>
                  </a:cubicBezTo>
                  <a:lnTo>
                    <a:pt x="10097746" y="9042400"/>
                  </a:lnTo>
                  <a:cubicBezTo>
                    <a:pt x="10097746" y="9309100"/>
                    <a:pt x="9754422" y="9525000"/>
                    <a:pt x="9330317" y="9525000"/>
                  </a:cubicBezTo>
                  <a:lnTo>
                    <a:pt x="767429" y="9525000"/>
                  </a:lnTo>
                  <a:cubicBezTo>
                    <a:pt x="345343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0"/>
              <a:stretch>
                <a:fillRect l="-19083" r="-19083"/>
              </a:stretch>
            </a:blipFill>
          </p:spPr>
        </p:sp>
      </p:grpSp>
      <p:grpSp>
        <p:nvGrpSpPr>
          <p:cNvPr id="47" name="Group 47"/>
          <p:cNvGrpSpPr/>
          <p:nvPr/>
        </p:nvGrpSpPr>
        <p:grpSpPr>
          <a:xfrm>
            <a:off x="7953426" y="2616698"/>
            <a:ext cx="4033132" cy="2892241"/>
            <a:chOff x="0" y="0"/>
            <a:chExt cx="13282288" cy="95250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3282288" cy="9525000"/>
            </a:xfrm>
            <a:custGeom>
              <a:avLst/>
              <a:gdLst/>
              <a:ahLst/>
              <a:cxnLst/>
              <a:rect l="l" t="t" r="r" b="b"/>
              <a:pathLst>
                <a:path w="13282288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451598" y="0"/>
                    <a:pt x="1009454" y="0"/>
                  </a:cubicBezTo>
                  <a:lnTo>
                    <a:pt x="12272834" y="0"/>
                  </a:lnTo>
                  <a:cubicBezTo>
                    <a:pt x="12830690" y="0"/>
                    <a:pt x="13282288" y="217170"/>
                    <a:pt x="13282288" y="482600"/>
                  </a:cubicBezTo>
                  <a:lnTo>
                    <a:pt x="13282288" y="9042400"/>
                  </a:lnTo>
                  <a:cubicBezTo>
                    <a:pt x="13282288" y="9309100"/>
                    <a:pt x="12830690" y="9525000"/>
                    <a:pt x="12272834" y="9525000"/>
                  </a:cubicBezTo>
                  <a:lnTo>
                    <a:pt x="1009454" y="9525000"/>
                  </a:lnTo>
                  <a:cubicBezTo>
                    <a:pt x="454254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1"/>
              <a:stretch>
                <a:fillRect l="-2383" r="-2383"/>
              </a:stretch>
            </a:blipFill>
          </p:spPr>
        </p:sp>
      </p:grpSp>
      <p:grpSp>
        <p:nvGrpSpPr>
          <p:cNvPr id="49" name="Group 49"/>
          <p:cNvGrpSpPr/>
          <p:nvPr/>
        </p:nvGrpSpPr>
        <p:grpSpPr>
          <a:xfrm>
            <a:off x="12477934" y="2657965"/>
            <a:ext cx="4033132" cy="2892241"/>
            <a:chOff x="0" y="0"/>
            <a:chExt cx="13282288" cy="95250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3282288" cy="9525000"/>
            </a:xfrm>
            <a:custGeom>
              <a:avLst/>
              <a:gdLst/>
              <a:ahLst/>
              <a:cxnLst/>
              <a:rect l="l" t="t" r="r" b="b"/>
              <a:pathLst>
                <a:path w="13282288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451598" y="0"/>
                    <a:pt x="1009454" y="0"/>
                  </a:cubicBezTo>
                  <a:lnTo>
                    <a:pt x="12272834" y="0"/>
                  </a:lnTo>
                  <a:cubicBezTo>
                    <a:pt x="12830690" y="0"/>
                    <a:pt x="13282288" y="217170"/>
                    <a:pt x="13282288" y="482600"/>
                  </a:cubicBezTo>
                  <a:lnTo>
                    <a:pt x="13282288" y="9042400"/>
                  </a:lnTo>
                  <a:cubicBezTo>
                    <a:pt x="13282288" y="9309100"/>
                    <a:pt x="12830690" y="9525000"/>
                    <a:pt x="12272834" y="9525000"/>
                  </a:cubicBezTo>
                  <a:lnTo>
                    <a:pt x="1009454" y="9525000"/>
                  </a:lnTo>
                  <a:cubicBezTo>
                    <a:pt x="454254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2"/>
              <a:stretch>
                <a:fillRect l="-2520" r="-2520"/>
              </a:stretch>
            </a:blipFill>
          </p:spPr>
        </p:sp>
      </p:grpSp>
      <p:grpSp>
        <p:nvGrpSpPr>
          <p:cNvPr id="51" name="Group 51"/>
          <p:cNvGrpSpPr/>
          <p:nvPr/>
        </p:nvGrpSpPr>
        <p:grpSpPr>
          <a:xfrm>
            <a:off x="8067419" y="5870889"/>
            <a:ext cx="4033132" cy="2892241"/>
            <a:chOff x="0" y="0"/>
            <a:chExt cx="13282288" cy="95250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3282288" cy="9525000"/>
            </a:xfrm>
            <a:custGeom>
              <a:avLst/>
              <a:gdLst/>
              <a:ahLst/>
              <a:cxnLst/>
              <a:rect l="l" t="t" r="r" b="b"/>
              <a:pathLst>
                <a:path w="13282288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451598" y="0"/>
                    <a:pt x="1009454" y="0"/>
                  </a:cubicBezTo>
                  <a:lnTo>
                    <a:pt x="12272834" y="0"/>
                  </a:lnTo>
                  <a:cubicBezTo>
                    <a:pt x="12830690" y="0"/>
                    <a:pt x="13282288" y="217170"/>
                    <a:pt x="13282288" y="482600"/>
                  </a:cubicBezTo>
                  <a:lnTo>
                    <a:pt x="13282288" y="9042400"/>
                  </a:lnTo>
                  <a:cubicBezTo>
                    <a:pt x="13282288" y="9309100"/>
                    <a:pt x="12830690" y="9525000"/>
                    <a:pt x="12272834" y="9525000"/>
                  </a:cubicBezTo>
                  <a:lnTo>
                    <a:pt x="1009454" y="9525000"/>
                  </a:lnTo>
                  <a:cubicBezTo>
                    <a:pt x="454254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3"/>
              <a:stretch>
                <a:fillRect l="-2520" r="-2520"/>
              </a:stretch>
            </a:blipFill>
          </p:spPr>
        </p:sp>
      </p:grpSp>
      <p:grpSp>
        <p:nvGrpSpPr>
          <p:cNvPr id="53" name="Group 53"/>
          <p:cNvGrpSpPr/>
          <p:nvPr/>
        </p:nvGrpSpPr>
        <p:grpSpPr>
          <a:xfrm>
            <a:off x="12605377" y="5912156"/>
            <a:ext cx="4033132" cy="2892241"/>
            <a:chOff x="0" y="0"/>
            <a:chExt cx="13282288" cy="95250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3282288" cy="9525000"/>
            </a:xfrm>
            <a:custGeom>
              <a:avLst/>
              <a:gdLst/>
              <a:ahLst/>
              <a:cxnLst/>
              <a:rect l="l" t="t" r="r" b="b"/>
              <a:pathLst>
                <a:path w="13282288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451598" y="0"/>
                    <a:pt x="1009454" y="0"/>
                  </a:cubicBezTo>
                  <a:lnTo>
                    <a:pt x="12272834" y="0"/>
                  </a:lnTo>
                  <a:cubicBezTo>
                    <a:pt x="12830690" y="0"/>
                    <a:pt x="13282288" y="217170"/>
                    <a:pt x="13282288" y="482600"/>
                  </a:cubicBezTo>
                  <a:lnTo>
                    <a:pt x="13282288" y="9042400"/>
                  </a:lnTo>
                  <a:cubicBezTo>
                    <a:pt x="13282288" y="9309100"/>
                    <a:pt x="12830690" y="9525000"/>
                    <a:pt x="12272834" y="9525000"/>
                  </a:cubicBezTo>
                  <a:lnTo>
                    <a:pt x="1009454" y="9525000"/>
                  </a:lnTo>
                  <a:cubicBezTo>
                    <a:pt x="454254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4"/>
              <a:stretch>
                <a:fillRect t="-3301" b="-3301"/>
              </a:stretch>
            </a:blipFill>
          </p:spPr>
        </p:sp>
      </p:grpSp>
      <p:sp>
        <p:nvSpPr>
          <p:cNvPr id="55" name="TextBox 55"/>
          <p:cNvSpPr txBox="1"/>
          <p:nvPr/>
        </p:nvSpPr>
        <p:spPr>
          <a:xfrm>
            <a:off x="1218883" y="1472390"/>
            <a:ext cx="14462818" cy="868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</a:pPr>
            <a:r>
              <a:rPr lang="en-US" sz="6277" b="1">
                <a:solidFill>
                  <a:srgbClr val="004B8E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การปฏิบัติงานจริงของนักเรียน นักศึกษา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465171" y="-1269644"/>
            <a:ext cx="19218343" cy="19218343"/>
          </a:xfrm>
          <a:custGeom>
            <a:avLst/>
            <a:gdLst/>
            <a:ahLst/>
            <a:cxnLst/>
            <a:rect l="l" t="t" r="r" b="b"/>
            <a:pathLst>
              <a:path w="19218343" h="19218343">
                <a:moveTo>
                  <a:pt x="0" y="0"/>
                </a:moveTo>
                <a:lnTo>
                  <a:pt x="19218342" y="0"/>
                </a:lnTo>
                <a:lnTo>
                  <a:pt x="19218342" y="19218343"/>
                </a:lnTo>
                <a:lnTo>
                  <a:pt x="0" y="192183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09455" y="9059948"/>
            <a:ext cx="21753749" cy="991907"/>
            <a:chOff x="0" y="0"/>
            <a:chExt cx="5370006" cy="2448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0006" cy="244856"/>
            </a:xfrm>
            <a:custGeom>
              <a:avLst/>
              <a:gdLst/>
              <a:ahLst/>
              <a:cxnLst/>
              <a:rect l="l" t="t" r="r" b="b"/>
              <a:pathLst>
                <a:path w="5370006" h="244856">
                  <a:moveTo>
                    <a:pt x="0" y="0"/>
                  </a:moveTo>
                  <a:lnTo>
                    <a:pt x="5370006" y="0"/>
                  </a:lnTo>
                  <a:lnTo>
                    <a:pt x="5370006" y="244856"/>
                  </a:lnTo>
                  <a:lnTo>
                    <a:pt x="0" y="244856"/>
                  </a:ln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370006" cy="263906"/>
            </a:xfrm>
            <a:prstGeom prst="rect">
              <a:avLst/>
            </a:prstGeom>
          </p:spPr>
          <p:txBody>
            <a:bodyPr lIns="24411" tIns="24411" rIns="24411" bIns="24411" rtlCol="0" anchor="ctr"/>
            <a:lstStyle/>
            <a:p>
              <a:pPr algn="ctr">
                <a:lnSpc>
                  <a:spcPts val="53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018362" y="9852489"/>
            <a:ext cx="21554794" cy="707819"/>
            <a:chOff x="0" y="0"/>
            <a:chExt cx="7409427" cy="2433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09428" cy="243312"/>
            </a:xfrm>
            <a:custGeom>
              <a:avLst/>
              <a:gdLst/>
              <a:ahLst/>
              <a:cxnLst/>
              <a:rect l="l" t="t" r="r" b="b"/>
              <a:pathLst>
                <a:path w="7409428" h="243312">
                  <a:moveTo>
                    <a:pt x="0" y="0"/>
                  </a:moveTo>
                  <a:lnTo>
                    <a:pt x="7409428" y="0"/>
                  </a:lnTo>
                  <a:lnTo>
                    <a:pt x="7409428" y="243312"/>
                  </a:lnTo>
                  <a:lnTo>
                    <a:pt x="0" y="243312"/>
                  </a:lnTo>
                  <a:close/>
                </a:path>
              </a:pathLst>
            </a:custGeom>
            <a:solidFill>
              <a:srgbClr val="FFFFFF">
                <a:alpha val="31765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7409427" cy="262362"/>
            </a:xfrm>
            <a:prstGeom prst="rect">
              <a:avLst/>
            </a:prstGeom>
          </p:spPr>
          <p:txBody>
            <a:bodyPr lIns="25311" tIns="25311" rIns="25311" bIns="25311" rtlCol="0" anchor="ctr"/>
            <a:lstStyle/>
            <a:p>
              <a:pPr algn="ctr">
                <a:lnSpc>
                  <a:spcPts val="63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6149209"/>
            <a:ext cx="16211550" cy="2910739"/>
          </a:xfrm>
          <a:custGeom>
            <a:avLst/>
            <a:gdLst/>
            <a:ahLst/>
            <a:cxnLst/>
            <a:rect l="l" t="t" r="r" b="b"/>
            <a:pathLst>
              <a:path w="16211550" h="2910739">
                <a:moveTo>
                  <a:pt x="0" y="0"/>
                </a:moveTo>
                <a:lnTo>
                  <a:pt x="16211550" y="0"/>
                </a:lnTo>
                <a:lnTo>
                  <a:pt x="16211550" y="2910739"/>
                </a:lnTo>
                <a:lnTo>
                  <a:pt x="0" y="2910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3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7002442" y="5293348"/>
            <a:ext cx="513716" cy="51371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069117" y="5985144"/>
            <a:ext cx="361316" cy="36131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10800000">
            <a:off x="771842" y="3327044"/>
            <a:ext cx="513716" cy="51371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10800000">
            <a:off x="857567" y="2787648"/>
            <a:ext cx="361316" cy="361316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751128" y="-2201931"/>
            <a:ext cx="3029461" cy="302946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755760" y="-1457563"/>
            <a:ext cx="3918846" cy="391884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6391738" y="-1315048"/>
            <a:ext cx="3163067" cy="3163067"/>
          </a:xfrm>
          <a:custGeom>
            <a:avLst/>
            <a:gdLst/>
            <a:ahLst/>
            <a:cxnLst/>
            <a:rect l="l" t="t" r="r" b="b"/>
            <a:pathLst>
              <a:path w="3163067" h="3163067">
                <a:moveTo>
                  <a:pt x="0" y="0"/>
                </a:moveTo>
                <a:lnTo>
                  <a:pt x="3163066" y="0"/>
                </a:lnTo>
                <a:lnTo>
                  <a:pt x="3163066" y="3163067"/>
                </a:lnTo>
                <a:lnTo>
                  <a:pt x="0" y="31630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-465171" y="5143500"/>
            <a:ext cx="1188898" cy="1188898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-805376" y="5798146"/>
            <a:ext cx="2340330" cy="2340330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236434" y="1848019"/>
            <a:ext cx="13815132" cy="6290458"/>
            <a:chOff x="0" y="0"/>
            <a:chExt cx="3638553" cy="165674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638553" cy="1656746"/>
            </a:xfrm>
            <a:custGeom>
              <a:avLst/>
              <a:gdLst/>
              <a:ahLst/>
              <a:cxnLst/>
              <a:rect l="l" t="t" r="r" b="b"/>
              <a:pathLst>
                <a:path w="3638553" h="1656746">
                  <a:moveTo>
                    <a:pt x="28580" y="0"/>
                  </a:moveTo>
                  <a:lnTo>
                    <a:pt x="3609973" y="0"/>
                  </a:lnTo>
                  <a:cubicBezTo>
                    <a:pt x="3625757" y="0"/>
                    <a:pt x="3638553" y="12796"/>
                    <a:pt x="3638553" y="28580"/>
                  </a:cubicBezTo>
                  <a:lnTo>
                    <a:pt x="3638553" y="1628166"/>
                  </a:lnTo>
                  <a:cubicBezTo>
                    <a:pt x="3638553" y="1643950"/>
                    <a:pt x="3625757" y="1656746"/>
                    <a:pt x="3609973" y="1656746"/>
                  </a:cubicBezTo>
                  <a:lnTo>
                    <a:pt x="28580" y="1656746"/>
                  </a:lnTo>
                  <a:cubicBezTo>
                    <a:pt x="21000" y="1656746"/>
                    <a:pt x="13731" y="1653735"/>
                    <a:pt x="8371" y="1648375"/>
                  </a:cubicBezTo>
                  <a:cubicBezTo>
                    <a:pt x="3011" y="1643015"/>
                    <a:pt x="0" y="1635746"/>
                    <a:pt x="0" y="1628166"/>
                  </a:cubicBezTo>
                  <a:lnTo>
                    <a:pt x="0" y="28580"/>
                  </a:lnTo>
                  <a:cubicBezTo>
                    <a:pt x="0" y="12796"/>
                    <a:pt x="12796" y="0"/>
                    <a:pt x="28580" y="0"/>
                  </a:cubicBezTo>
                  <a:close/>
                </a:path>
              </a:pathLst>
            </a:custGeom>
            <a:solidFill>
              <a:srgbClr val="FFFFFF">
                <a:alpha val="44706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3638553" cy="1704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1285558" y="-1737329"/>
            <a:ext cx="3474659" cy="3474659"/>
          </a:xfrm>
          <a:custGeom>
            <a:avLst/>
            <a:gdLst/>
            <a:ahLst/>
            <a:cxnLst/>
            <a:rect l="l" t="t" r="r" b="b"/>
            <a:pathLst>
              <a:path w="3474659" h="3474659">
                <a:moveTo>
                  <a:pt x="0" y="0"/>
                </a:moveTo>
                <a:lnTo>
                  <a:pt x="3474659" y="0"/>
                </a:lnTo>
                <a:lnTo>
                  <a:pt x="3474659" y="3474658"/>
                </a:lnTo>
                <a:lnTo>
                  <a:pt x="0" y="34746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3244325" y="8632693"/>
            <a:ext cx="3147412" cy="3147412"/>
          </a:xfrm>
          <a:custGeom>
            <a:avLst/>
            <a:gdLst/>
            <a:ahLst/>
            <a:cxnLst/>
            <a:rect l="l" t="t" r="r" b="b"/>
            <a:pathLst>
              <a:path w="3147412" h="3147412">
                <a:moveTo>
                  <a:pt x="0" y="0"/>
                </a:moveTo>
                <a:lnTo>
                  <a:pt x="3147413" y="0"/>
                </a:lnTo>
                <a:lnTo>
                  <a:pt x="3147413" y="3147412"/>
                </a:lnTo>
                <a:lnTo>
                  <a:pt x="0" y="31474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40" name="Picture 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2520236" y="1589393"/>
            <a:ext cx="12636823" cy="7108213"/>
          </a:xfrm>
          <a:prstGeom prst="rect">
            <a:avLst/>
          </a:prstGeom>
        </p:spPr>
      </p:pic>
      <p:sp>
        <p:nvSpPr>
          <p:cNvPr id="41" name="TextBox 41"/>
          <p:cNvSpPr txBox="1"/>
          <p:nvPr/>
        </p:nvSpPr>
        <p:spPr>
          <a:xfrm>
            <a:off x="8034450" y="435138"/>
            <a:ext cx="14462818" cy="87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28"/>
              </a:lnSpc>
            </a:pPr>
            <a:r>
              <a:rPr lang="en-US" sz="6277" b="1">
                <a:solidFill>
                  <a:srgbClr val="004B8E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วิดีโอภาคปฏิบัติ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465171" y="-1269644"/>
            <a:ext cx="19218343" cy="19218343"/>
          </a:xfrm>
          <a:custGeom>
            <a:avLst/>
            <a:gdLst/>
            <a:ahLst/>
            <a:cxnLst/>
            <a:rect l="l" t="t" r="r" b="b"/>
            <a:pathLst>
              <a:path w="19218343" h="19218343">
                <a:moveTo>
                  <a:pt x="0" y="0"/>
                </a:moveTo>
                <a:lnTo>
                  <a:pt x="19218342" y="0"/>
                </a:lnTo>
                <a:lnTo>
                  <a:pt x="19218342" y="19218343"/>
                </a:lnTo>
                <a:lnTo>
                  <a:pt x="0" y="19218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09455" y="7290584"/>
            <a:ext cx="21753749" cy="3213899"/>
            <a:chOff x="0" y="0"/>
            <a:chExt cx="5370006" cy="7933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0006" cy="793365"/>
            </a:xfrm>
            <a:custGeom>
              <a:avLst/>
              <a:gdLst/>
              <a:ahLst/>
              <a:cxnLst/>
              <a:rect l="l" t="t" r="r" b="b"/>
              <a:pathLst>
                <a:path w="5370006" h="793365">
                  <a:moveTo>
                    <a:pt x="0" y="0"/>
                  </a:moveTo>
                  <a:lnTo>
                    <a:pt x="5370006" y="0"/>
                  </a:lnTo>
                  <a:lnTo>
                    <a:pt x="5370006" y="793365"/>
                  </a:lnTo>
                  <a:lnTo>
                    <a:pt x="0" y="793365"/>
                  </a:ln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370006" cy="812415"/>
            </a:xfrm>
            <a:prstGeom prst="rect">
              <a:avLst/>
            </a:prstGeom>
          </p:spPr>
          <p:txBody>
            <a:bodyPr lIns="24411" tIns="24411" rIns="24411" bIns="24411" rtlCol="0" anchor="ctr"/>
            <a:lstStyle/>
            <a:p>
              <a:pPr algn="ctr">
                <a:lnSpc>
                  <a:spcPts val="53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002442" y="5293348"/>
            <a:ext cx="513716" cy="51371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069117" y="5985144"/>
            <a:ext cx="361316" cy="36131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10800000">
            <a:off x="771842" y="3327044"/>
            <a:ext cx="513716" cy="51371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857567" y="2787648"/>
            <a:ext cx="361316" cy="36131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751128" y="-2201931"/>
            <a:ext cx="3029461" cy="302946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755760" y="-1457563"/>
            <a:ext cx="3918846" cy="391884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391738" y="-1315048"/>
            <a:ext cx="3163067" cy="3163067"/>
          </a:xfrm>
          <a:custGeom>
            <a:avLst/>
            <a:gdLst/>
            <a:ahLst/>
            <a:cxnLst/>
            <a:rect l="l" t="t" r="r" b="b"/>
            <a:pathLst>
              <a:path w="3163067" h="3163067">
                <a:moveTo>
                  <a:pt x="0" y="0"/>
                </a:moveTo>
                <a:lnTo>
                  <a:pt x="3163066" y="0"/>
                </a:lnTo>
                <a:lnTo>
                  <a:pt x="3163066" y="3163067"/>
                </a:lnTo>
                <a:lnTo>
                  <a:pt x="0" y="31630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-465171" y="5143500"/>
            <a:ext cx="1188898" cy="1188898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-1311630" y="2968306"/>
            <a:ext cx="2340330" cy="234033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285558" y="-1737329"/>
            <a:ext cx="3474659" cy="3474659"/>
          </a:xfrm>
          <a:custGeom>
            <a:avLst/>
            <a:gdLst/>
            <a:ahLst/>
            <a:cxnLst/>
            <a:rect l="l" t="t" r="r" b="b"/>
            <a:pathLst>
              <a:path w="3474659" h="3474659">
                <a:moveTo>
                  <a:pt x="0" y="0"/>
                </a:moveTo>
                <a:lnTo>
                  <a:pt x="3474659" y="0"/>
                </a:lnTo>
                <a:lnTo>
                  <a:pt x="3474659" y="3474658"/>
                </a:lnTo>
                <a:lnTo>
                  <a:pt x="0" y="34746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3022514" y="501861"/>
            <a:ext cx="12242972" cy="6351042"/>
          </a:xfrm>
          <a:custGeom>
            <a:avLst/>
            <a:gdLst/>
            <a:ahLst/>
            <a:cxnLst/>
            <a:rect l="l" t="t" r="r" b="b"/>
            <a:pathLst>
              <a:path w="12242972" h="6351042">
                <a:moveTo>
                  <a:pt x="0" y="0"/>
                </a:moveTo>
                <a:lnTo>
                  <a:pt x="12242972" y="0"/>
                </a:lnTo>
                <a:lnTo>
                  <a:pt x="12242972" y="6351041"/>
                </a:lnTo>
                <a:lnTo>
                  <a:pt x="0" y="63510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253778" y="7748252"/>
            <a:ext cx="17719493" cy="180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1"/>
              </a:lnSpc>
            </a:pPr>
            <a:r>
              <a:rPr lang="en-US" sz="2628">
                <a:solidFill>
                  <a:srgbClr val="FFFFFF"/>
                </a:solidFill>
                <a:latin typeface="Anantason"/>
                <a:ea typeface="Anantason"/>
                <a:cs typeface="Anantason"/>
                <a:sym typeface="Anantason"/>
              </a:rPr>
              <a:t>จากการนำประเด็นท้าทายในรายวิชาการจัดการสถานการณ์ในงานบริการอาหารและเครื่องดื่ม</a:t>
            </a:r>
          </a:p>
          <a:p>
            <a:pPr algn="ctr">
              <a:lnSpc>
                <a:spcPts val="3601"/>
              </a:lnSpc>
            </a:pPr>
            <a:r>
              <a:rPr lang="en-US" sz="2628">
                <a:solidFill>
                  <a:srgbClr val="FFFFFF"/>
                </a:solidFill>
                <a:latin typeface="Anantason"/>
                <a:ea typeface="Anantason"/>
                <a:cs typeface="Anantason"/>
                <a:sym typeface="Anantason"/>
              </a:rPr>
              <a:t>(30701-2024) นำมานิเทศการฝึกอาชีพในสถานประกอบการประจำภาคเรียนที่ 1/2568  ของนักศึกษาระดับชั้น ปวส.2 สาขาวิชาการโรงแรม พบว่า นักศึกษา 7 ราย มีผลประเมินรายวิชาฝึกอาชีพในระดับดีเยี่ยม คิดเป็นร้อยละ 70 และนักศึกษาจำนวน 3 ราย คิดเป็นร้อยละ 30 ควรให้คำแนะนำให้นักศึกษามีความมุ่งมั่น ตั้งใจ ในการฝึกอาชีพเพื่อพัฒนาผลการประเมินของตนเองให้ดีขึ้นต่อไป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310417" y="-1026459"/>
            <a:ext cx="19218343" cy="19218343"/>
          </a:xfrm>
          <a:custGeom>
            <a:avLst/>
            <a:gdLst/>
            <a:ahLst/>
            <a:cxnLst/>
            <a:rect l="l" t="t" r="r" b="b"/>
            <a:pathLst>
              <a:path w="19218343" h="19218343">
                <a:moveTo>
                  <a:pt x="0" y="0"/>
                </a:moveTo>
                <a:lnTo>
                  <a:pt x="19218342" y="0"/>
                </a:lnTo>
                <a:lnTo>
                  <a:pt x="19218342" y="19218343"/>
                </a:lnTo>
                <a:lnTo>
                  <a:pt x="0" y="19218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181632" y="-1365880"/>
            <a:ext cx="23937392" cy="2848603"/>
            <a:chOff x="0" y="0"/>
            <a:chExt cx="5909047" cy="7031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09047" cy="703190"/>
            </a:xfrm>
            <a:custGeom>
              <a:avLst/>
              <a:gdLst/>
              <a:ahLst/>
              <a:cxnLst/>
              <a:rect l="l" t="t" r="r" b="b"/>
              <a:pathLst>
                <a:path w="5909047" h="703190">
                  <a:moveTo>
                    <a:pt x="0" y="0"/>
                  </a:moveTo>
                  <a:lnTo>
                    <a:pt x="5909047" y="0"/>
                  </a:lnTo>
                  <a:lnTo>
                    <a:pt x="5909047" y="703190"/>
                  </a:lnTo>
                  <a:lnTo>
                    <a:pt x="0" y="703190"/>
                  </a:ln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909047" cy="722240"/>
            </a:xfrm>
            <a:prstGeom prst="rect">
              <a:avLst/>
            </a:prstGeom>
          </p:spPr>
          <p:txBody>
            <a:bodyPr lIns="24411" tIns="24411" rIns="24411" bIns="24411" rtlCol="0" anchor="ctr"/>
            <a:lstStyle/>
            <a:p>
              <a:pPr algn="ctr">
                <a:lnSpc>
                  <a:spcPts val="53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002442" y="5293348"/>
            <a:ext cx="513716" cy="51371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069117" y="5985144"/>
            <a:ext cx="361316" cy="36131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10800000">
            <a:off x="771842" y="3327044"/>
            <a:ext cx="513716" cy="51371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857567" y="2787648"/>
            <a:ext cx="361316" cy="36131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751128" y="-2201931"/>
            <a:ext cx="3029461" cy="302946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755760" y="-1457563"/>
            <a:ext cx="3918846" cy="391884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391738" y="-1315048"/>
            <a:ext cx="3163067" cy="3163067"/>
          </a:xfrm>
          <a:custGeom>
            <a:avLst/>
            <a:gdLst/>
            <a:ahLst/>
            <a:cxnLst/>
            <a:rect l="l" t="t" r="r" b="b"/>
            <a:pathLst>
              <a:path w="3163067" h="3163067">
                <a:moveTo>
                  <a:pt x="0" y="0"/>
                </a:moveTo>
                <a:lnTo>
                  <a:pt x="3163066" y="0"/>
                </a:lnTo>
                <a:lnTo>
                  <a:pt x="3163066" y="3163067"/>
                </a:lnTo>
                <a:lnTo>
                  <a:pt x="0" y="31630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-465171" y="5143500"/>
            <a:ext cx="1188898" cy="1188898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-1311630" y="2968306"/>
            <a:ext cx="2340330" cy="234033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3550318" y="2041098"/>
            <a:ext cx="5278727" cy="3959045"/>
          </a:xfrm>
          <a:custGeom>
            <a:avLst/>
            <a:gdLst/>
            <a:ahLst/>
            <a:cxnLst/>
            <a:rect l="l" t="t" r="r" b="b"/>
            <a:pathLst>
              <a:path w="5278727" h="3959045">
                <a:moveTo>
                  <a:pt x="0" y="0"/>
                </a:moveTo>
                <a:lnTo>
                  <a:pt x="5278727" y="0"/>
                </a:lnTo>
                <a:lnTo>
                  <a:pt x="5278727" y="3959046"/>
                </a:lnTo>
                <a:lnTo>
                  <a:pt x="0" y="39590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9458955" y="2041098"/>
            <a:ext cx="5278727" cy="3959045"/>
          </a:xfrm>
          <a:custGeom>
            <a:avLst/>
            <a:gdLst/>
            <a:ahLst/>
            <a:cxnLst/>
            <a:rect l="l" t="t" r="r" b="b"/>
            <a:pathLst>
              <a:path w="5278727" h="3959045">
                <a:moveTo>
                  <a:pt x="0" y="0"/>
                </a:moveTo>
                <a:lnTo>
                  <a:pt x="5278727" y="0"/>
                </a:lnTo>
                <a:lnTo>
                  <a:pt x="5278727" y="3959046"/>
                </a:lnTo>
                <a:lnTo>
                  <a:pt x="0" y="39590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3550318" y="6648349"/>
            <a:ext cx="5113359" cy="3280840"/>
          </a:xfrm>
          <a:custGeom>
            <a:avLst/>
            <a:gdLst/>
            <a:ahLst/>
            <a:cxnLst/>
            <a:rect l="l" t="t" r="r" b="b"/>
            <a:pathLst>
              <a:path w="5113359" h="3280840">
                <a:moveTo>
                  <a:pt x="0" y="0"/>
                </a:moveTo>
                <a:lnTo>
                  <a:pt x="5113359" y="0"/>
                </a:lnTo>
                <a:lnTo>
                  <a:pt x="5113359" y="3280840"/>
                </a:lnTo>
                <a:lnTo>
                  <a:pt x="0" y="3280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445" b="-8445"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9316307" y="6648349"/>
            <a:ext cx="5421376" cy="3280840"/>
          </a:xfrm>
          <a:custGeom>
            <a:avLst/>
            <a:gdLst/>
            <a:ahLst/>
            <a:cxnLst/>
            <a:rect l="l" t="t" r="r" b="b"/>
            <a:pathLst>
              <a:path w="5421376" h="3280840">
                <a:moveTo>
                  <a:pt x="0" y="0"/>
                </a:moveTo>
                <a:lnTo>
                  <a:pt x="5421375" y="0"/>
                </a:lnTo>
                <a:lnTo>
                  <a:pt x="5421375" y="3280840"/>
                </a:lnTo>
                <a:lnTo>
                  <a:pt x="0" y="32808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1966" b="-11966"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29277" y="358986"/>
            <a:ext cx="14653226" cy="700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4"/>
              </a:lnSpc>
            </a:pPr>
            <a:r>
              <a:rPr lang="en-US" sz="4192" b="1">
                <a:solidFill>
                  <a:srgbClr val="FFFFFF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รูปภาพการนิเทศ ติดตาม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310417" y="-1026459"/>
            <a:ext cx="19218343" cy="19218343"/>
          </a:xfrm>
          <a:custGeom>
            <a:avLst/>
            <a:gdLst/>
            <a:ahLst/>
            <a:cxnLst/>
            <a:rect l="l" t="t" r="r" b="b"/>
            <a:pathLst>
              <a:path w="19218343" h="19218343">
                <a:moveTo>
                  <a:pt x="0" y="0"/>
                </a:moveTo>
                <a:lnTo>
                  <a:pt x="19218342" y="0"/>
                </a:lnTo>
                <a:lnTo>
                  <a:pt x="19218342" y="19218343"/>
                </a:lnTo>
                <a:lnTo>
                  <a:pt x="0" y="19218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181632" y="-1365880"/>
            <a:ext cx="23937392" cy="2848603"/>
            <a:chOff x="0" y="0"/>
            <a:chExt cx="5909047" cy="7031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09047" cy="703190"/>
            </a:xfrm>
            <a:custGeom>
              <a:avLst/>
              <a:gdLst/>
              <a:ahLst/>
              <a:cxnLst/>
              <a:rect l="l" t="t" r="r" b="b"/>
              <a:pathLst>
                <a:path w="5909047" h="703190">
                  <a:moveTo>
                    <a:pt x="0" y="0"/>
                  </a:moveTo>
                  <a:lnTo>
                    <a:pt x="5909047" y="0"/>
                  </a:lnTo>
                  <a:lnTo>
                    <a:pt x="5909047" y="703190"/>
                  </a:lnTo>
                  <a:lnTo>
                    <a:pt x="0" y="703190"/>
                  </a:ln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909047" cy="722240"/>
            </a:xfrm>
            <a:prstGeom prst="rect">
              <a:avLst/>
            </a:prstGeom>
          </p:spPr>
          <p:txBody>
            <a:bodyPr lIns="24411" tIns="24411" rIns="24411" bIns="24411" rtlCol="0" anchor="ctr"/>
            <a:lstStyle/>
            <a:p>
              <a:pPr algn="ctr">
                <a:lnSpc>
                  <a:spcPts val="53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002442" y="5293348"/>
            <a:ext cx="513716" cy="51371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069117" y="5985144"/>
            <a:ext cx="361316" cy="36131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10800000">
            <a:off x="771842" y="3327044"/>
            <a:ext cx="513716" cy="51371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857567" y="2787648"/>
            <a:ext cx="361316" cy="36131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751128" y="-2201931"/>
            <a:ext cx="3029461" cy="302946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755760" y="-1457563"/>
            <a:ext cx="3918846" cy="391884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391738" y="-1315048"/>
            <a:ext cx="3163067" cy="3163067"/>
          </a:xfrm>
          <a:custGeom>
            <a:avLst/>
            <a:gdLst/>
            <a:ahLst/>
            <a:cxnLst/>
            <a:rect l="l" t="t" r="r" b="b"/>
            <a:pathLst>
              <a:path w="3163067" h="3163067">
                <a:moveTo>
                  <a:pt x="0" y="0"/>
                </a:moveTo>
                <a:lnTo>
                  <a:pt x="3163066" y="0"/>
                </a:lnTo>
                <a:lnTo>
                  <a:pt x="3163066" y="3163067"/>
                </a:lnTo>
                <a:lnTo>
                  <a:pt x="0" y="31630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-465171" y="5143500"/>
            <a:ext cx="1188898" cy="1188898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-1311630" y="2968306"/>
            <a:ext cx="2340330" cy="234033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717540" y="2077450"/>
            <a:ext cx="14596062" cy="4254948"/>
          </a:xfrm>
          <a:custGeom>
            <a:avLst/>
            <a:gdLst/>
            <a:ahLst/>
            <a:cxnLst/>
            <a:rect l="l" t="t" r="r" b="b"/>
            <a:pathLst>
              <a:path w="14596062" h="4254948">
                <a:moveTo>
                  <a:pt x="0" y="0"/>
                </a:moveTo>
                <a:lnTo>
                  <a:pt x="14596062" y="0"/>
                </a:lnTo>
                <a:lnTo>
                  <a:pt x="14596062" y="4254948"/>
                </a:lnTo>
                <a:lnTo>
                  <a:pt x="0" y="42549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19508" b="-37769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717540" y="6653991"/>
            <a:ext cx="4678340" cy="2978169"/>
          </a:xfrm>
          <a:custGeom>
            <a:avLst/>
            <a:gdLst/>
            <a:ahLst/>
            <a:cxnLst/>
            <a:rect l="l" t="t" r="r" b="b"/>
            <a:pathLst>
              <a:path w="4678340" h="2978169">
                <a:moveTo>
                  <a:pt x="0" y="0"/>
                </a:moveTo>
                <a:lnTo>
                  <a:pt x="4678340" y="0"/>
                </a:lnTo>
                <a:lnTo>
                  <a:pt x="4678340" y="2978170"/>
                </a:lnTo>
                <a:lnTo>
                  <a:pt x="0" y="29781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7815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762430" y="6653991"/>
            <a:ext cx="5208774" cy="2985335"/>
          </a:xfrm>
          <a:custGeom>
            <a:avLst/>
            <a:gdLst/>
            <a:ahLst/>
            <a:cxnLst/>
            <a:rect l="l" t="t" r="r" b="b"/>
            <a:pathLst>
              <a:path w="5208774" h="2985335">
                <a:moveTo>
                  <a:pt x="0" y="0"/>
                </a:moveTo>
                <a:lnTo>
                  <a:pt x="5208775" y="0"/>
                </a:lnTo>
                <a:lnTo>
                  <a:pt x="5208775" y="2985336"/>
                </a:lnTo>
                <a:lnTo>
                  <a:pt x="0" y="29853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0859"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2333155" y="6653991"/>
            <a:ext cx="3980447" cy="2985335"/>
          </a:xfrm>
          <a:custGeom>
            <a:avLst/>
            <a:gdLst/>
            <a:ahLst/>
            <a:cxnLst/>
            <a:rect l="l" t="t" r="r" b="b"/>
            <a:pathLst>
              <a:path w="3980447" h="2985335">
                <a:moveTo>
                  <a:pt x="0" y="0"/>
                </a:moveTo>
                <a:lnTo>
                  <a:pt x="3980447" y="0"/>
                </a:lnTo>
                <a:lnTo>
                  <a:pt x="3980447" y="2985336"/>
                </a:lnTo>
                <a:lnTo>
                  <a:pt x="0" y="29853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29277" y="358986"/>
            <a:ext cx="14653226" cy="700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4"/>
              </a:lnSpc>
            </a:pPr>
            <a:r>
              <a:rPr lang="en-US" sz="4192" b="1">
                <a:solidFill>
                  <a:srgbClr val="FFFFFF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รูปภาพรายงานการฝึกอาชีพในสถานประกอบการ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465171" y="-1269644"/>
            <a:ext cx="19218343" cy="19218343"/>
          </a:xfrm>
          <a:custGeom>
            <a:avLst/>
            <a:gdLst/>
            <a:ahLst/>
            <a:cxnLst/>
            <a:rect l="l" t="t" r="r" b="b"/>
            <a:pathLst>
              <a:path w="19218343" h="19218343">
                <a:moveTo>
                  <a:pt x="0" y="0"/>
                </a:moveTo>
                <a:lnTo>
                  <a:pt x="19218342" y="0"/>
                </a:lnTo>
                <a:lnTo>
                  <a:pt x="19218342" y="19218343"/>
                </a:lnTo>
                <a:lnTo>
                  <a:pt x="0" y="19218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09455" y="9059948"/>
            <a:ext cx="21753749" cy="991907"/>
            <a:chOff x="0" y="0"/>
            <a:chExt cx="5370006" cy="2448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0006" cy="244856"/>
            </a:xfrm>
            <a:custGeom>
              <a:avLst/>
              <a:gdLst/>
              <a:ahLst/>
              <a:cxnLst/>
              <a:rect l="l" t="t" r="r" b="b"/>
              <a:pathLst>
                <a:path w="5370006" h="244856">
                  <a:moveTo>
                    <a:pt x="0" y="0"/>
                  </a:moveTo>
                  <a:lnTo>
                    <a:pt x="5370006" y="0"/>
                  </a:lnTo>
                  <a:lnTo>
                    <a:pt x="5370006" y="244856"/>
                  </a:lnTo>
                  <a:lnTo>
                    <a:pt x="0" y="244856"/>
                  </a:ln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370006" cy="263906"/>
            </a:xfrm>
            <a:prstGeom prst="rect">
              <a:avLst/>
            </a:prstGeom>
          </p:spPr>
          <p:txBody>
            <a:bodyPr lIns="24411" tIns="24411" rIns="24411" bIns="24411" rtlCol="0" anchor="ctr"/>
            <a:lstStyle/>
            <a:p>
              <a:pPr algn="ctr">
                <a:lnSpc>
                  <a:spcPts val="53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018362" y="9852489"/>
            <a:ext cx="21554794" cy="707819"/>
            <a:chOff x="0" y="0"/>
            <a:chExt cx="7409427" cy="2433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09428" cy="243312"/>
            </a:xfrm>
            <a:custGeom>
              <a:avLst/>
              <a:gdLst/>
              <a:ahLst/>
              <a:cxnLst/>
              <a:rect l="l" t="t" r="r" b="b"/>
              <a:pathLst>
                <a:path w="7409428" h="243312">
                  <a:moveTo>
                    <a:pt x="0" y="0"/>
                  </a:moveTo>
                  <a:lnTo>
                    <a:pt x="7409428" y="0"/>
                  </a:lnTo>
                  <a:lnTo>
                    <a:pt x="7409428" y="243312"/>
                  </a:lnTo>
                  <a:lnTo>
                    <a:pt x="0" y="243312"/>
                  </a:lnTo>
                  <a:close/>
                </a:path>
              </a:pathLst>
            </a:custGeom>
            <a:solidFill>
              <a:srgbClr val="FFFFFF">
                <a:alpha val="31765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7409427" cy="262362"/>
            </a:xfrm>
            <a:prstGeom prst="rect">
              <a:avLst/>
            </a:prstGeom>
          </p:spPr>
          <p:txBody>
            <a:bodyPr lIns="25311" tIns="25311" rIns="25311" bIns="25311" rtlCol="0" anchor="ctr"/>
            <a:lstStyle/>
            <a:p>
              <a:pPr algn="ctr">
                <a:lnSpc>
                  <a:spcPts val="63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6149209"/>
            <a:ext cx="16211550" cy="2910739"/>
          </a:xfrm>
          <a:custGeom>
            <a:avLst/>
            <a:gdLst/>
            <a:ahLst/>
            <a:cxnLst/>
            <a:rect l="l" t="t" r="r" b="b"/>
            <a:pathLst>
              <a:path w="16211550" h="2910739">
                <a:moveTo>
                  <a:pt x="0" y="0"/>
                </a:moveTo>
                <a:lnTo>
                  <a:pt x="16211550" y="0"/>
                </a:lnTo>
                <a:lnTo>
                  <a:pt x="16211550" y="2910739"/>
                </a:lnTo>
                <a:lnTo>
                  <a:pt x="0" y="2910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flipH="1" flipV="1">
            <a:off x="1028700" y="1019175"/>
            <a:ext cx="16230600" cy="0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17249775" y="1019175"/>
            <a:ext cx="0" cy="4124325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1038225" y="1028700"/>
            <a:ext cx="0" cy="1487388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H="1" flipV="1">
            <a:off x="1019175" y="4062818"/>
            <a:ext cx="0" cy="4276709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17240250" y="6513646"/>
            <a:ext cx="0" cy="1580667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7002442" y="5293348"/>
            <a:ext cx="513716" cy="51371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069117" y="5985144"/>
            <a:ext cx="361316" cy="36131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771842" y="3327044"/>
            <a:ext cx="513716" cy="51371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10800000">
            <a:off x="857567" y="2787648"/>
            <a:ext cx="361316" cy="36131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51128" y="-2201931"/>
            <a:ext cx="3029461" cy="3029461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755760" y="-1457563"/>
            <a:ext cx="3918846" cy="391884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6391738" y="-1315048"/>
            <a:ext cx="3163067" cy="3163067"/>
          </a:xfrm>
          <a:custGeom>
            <a:avLst/>
            <a:gdLst/>
            <a:ahLst/>
            <a:cxnLst/>
            <a:rect l="l" t="t" r="r" b="b"/>
            <a:pathLst>
              <a:path w="3163067" h="3163067">
                <a:moveTo>
                  <a:pt x="0" y="0"/>
                </a:moveTo>
                <a:lnTo>
                  <a:pt x="3163066" y="0"/>
                </a:lnTo>
                <a:lnTo>
                  <a:pt x="3163066" y="3163067"/>
                </a:lnTo>
                <a:lnTo>
                  <a:pt x="0" y="3163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-465171" y="5143500"/>
            <a:ext cx="1188898" cy="1188898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-805376" y="5798146"/>
            <a:ext cx="2340330" cy="2340330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2236434" y="1848019"/>
            <a:ext cx="13815132" cy="6290458"/>
            <a:chOff x="0" y="0"/>
            <a:chExt cx="3638553" cy="1656746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638553" cy="1656746"/>
            </a:xfrm>
            <a:custGeom>
              <a:avLst/>
              <a:gdLst/>
              <a:ahLst/>
              <a:cxnLst/>
              <a:rect l="l" t="t" r="r" b="b"/>
              <a:pathLst>
                <a:path w="3638553" h="1656746">
                  <a:moveTo>
                    <a:pt x="28580" y="0"/>
                  </a:moveTo>
                  <a:lnTo>
                    <a:pt x="3609973" y="0"/>
                  </a:lnTo>
                  <a:cubicBezTo>
                    <a:pt x="3625757" y="0"/>
                    <a:pt x="3638553" y="12796"/>
                    <a:pt x="3638553" y="28580"/>
                  </a:cubicBezTo>
                  <a:lnTo>
                    <a:pt x="3638553" y="1628166"/>
                  </a:lnTo>
                  <a:cubicBezTo>
                    <a:pt x="3638553" y="1643950"/>
                    <a:pt x="3625757" y="1656746"/>
                    <a:pt x="3609973" y="1656746"/>
                  </a:cubicBezTo>
                  <a:lnTo>
                    <a:pt x="28580" y="1656746"/>
                  </a:lnTo>
                  <a:cubicBezTo>
                    <a:pt x="21000" y="1656746"/>
                    <a:pt x="13731" y="1653735"/>
                    <a:pt x="8371" y="1648375"/>
                  </a:cubicBezTo>
                  <a:cubicBezTo>
                    <a:pt x="3011" y="1643015"/>
                    <a:pt x="0" y="1635746"/>
                    <a:pt x="0" y="1628166"/>
                  </a:cubicBezTo>
                  <a:lnTo>
                    <a:pt x="0" y="28580"/>
                  </a:lnTo>
                  <a:cubicBezTo>
                    <a:pt x="0" y="12796"/>
                    <a:pt x="12796" y="0"/>
                    <a:pt x="28580" y="0"/>
                  </a:cubicBezTo>
                  <a:close/>
                </a:path>
              </a:pathLst>
            </a:custGeom>
            <a:solidFill>
              <a:srgbClr val="FFFFFF">
                <a:alpha val="44706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42" name="TextBox 42"/>
            <p:cNvSpPr txBox="1"/>
            <p:nvPr/>
          </p:nvSpPr>
          <p:spPr>
            <a:xfrm>
              <a:off x="0" y="-47625"/>
              <a:ext cx="3638553" cy="1704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1285558" y="-1737329"/>
            <a:ext cx="3474659" cy="3474659"/>
          </a:xfrm>
          <a:custGeom>
            <a:avLst/>
            <a:gdLst/>
            <a:ahLst/>
            <a:cxnLst/>
            <a:rect l="l" t="t" r="r" b="b"/>
            <a:pathLst>
              <a:path w="3474659" h="3474659">
                <a:moveTo>
                  <a:pt x="0" y="0"/>
                </a:moveTo>
                <a:lnTo>
                  <a:pt x="3474659" y="0"/>
                </a:lnTo>
                <a:lnTo>
                  <a:pt x="3474659" y="3474658"/>
                </a:lnTo>
                <a:lnTo>
                  <a:pt x="0" y="34746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44" name="Group 44"/>
          <p:cNvGrpSpPr/>
          <p:nvPr/>
        </p:nvGrpSpPr>
        <p:grpSpPr>
          <a:xfrm>
            <a:off x="5978690" y="9309531"/>
            <a:ext cx="6292165" cy="298925"/>
            <a:chOff x="0" y="0"/>
            <a:chExt cx="8389553" cy="398567"/>
          </a:xfrm>
        </p:grpSpPr>
        <p:sp>
          <p:nvSpPr>
            <p:cNvPr id="45" name="Freeform 45"/>
            <p:cNvSpPr/>
            <p:nvPr/>
          </p:nvSpPr>
          <p:spPr>
            <a:xfrm>
              <a:off x="2235337" y="0"/>
              <a:ext cx="391166" cy="391166"/>
            </a:xfrm>
            <a:custGeom>
              <a:avLst/>
              <a:gdLst/>
              <a:ahLst/>
              <a:cxnLst/>
              <a:rect l="l" t="t" r="r" b="b"/>
              <a:pathLst>
                <a:path w="391166" h="391166">
                  <a:moveTo>
                    <a:pt x="0" y="0"/>
                  </a:moveTo>
                  <a:lnTo>
                    <a:pt x="391165" y="0"/>
                  </a:lnTo>
                  <a:lnTo>
                    <a:pt x="391165" y="391166"/>
                  </a:lnTo>
                  <a:lnTo>
                    <a:pt x="0" y="39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5381525" y="0"/>
              <a:ext cx="391166" cy="391166"/>
            </a:xfrm>
            <a:custGeom>
              <a:avLst/>
              <a:gdLst/>
              <a:ahLst/>
              <a:cxnLst/>
              <a:rect l="l" t="t" r="r" b="b"/>
              <a:pathLst>
                <a:path w="391166" h="391166">
                  <a:moveTo>
                    <a:pt x="0" y="0"/>
                  </a:moveTo>
                  <a:lnTo>
                    <a:pt x="391166" y="0"/>
                  </a:lnTo>
                  <a:lnTo>
                    <a:pt x="391166" y="391166"/>
                  </a:lnTo>
                  <a:lnTo>
                    <a:pt x="0" y="39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0" y="7401"/>
              <a:ext cx="391166" cy="391166"/>
            </a:xfrm>
            <a:custGeom>
              <a:avLst/>
              <a:gdLst/>
              <a:ahLst/>
              <a:cxnLst/>
              <a:rect l="l" t="t" r="r" b="b"/>
              <a:pathLst>
                <a:path w="391166" h="391166">
                  <a:moveTo>
                    <a:pt x="0" y="0"/>
                  </a:moveTo>
                  <a:lnTo>
                    <a:pt x="391166" y="0"/>
                  </a:lnTo>
                  <a:lnTo>
                    <a:pt x="391166" y="391166"/>
                  </a:lnTo>
                  <a:lnTo>
                    <a:pt x="0" y="39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TextBox 48"/>
            <p:cNvSpPr txBox="1"/>
            <p:nvPr/>
          </p:nvSpPr>
          <p:spPr>
            <a:xfrm>
              <a:off x="465526" y="51931"/>
              <a:ext cx="1697954" cy="25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06"/>
                </a:lnSpc>
              </a:pPr>
              <a:r>
                <a:rPr lang="en-US" sz="1147" b="1">
                  <a:solidFill>
                    <a:srgbClr val="164E81"/>
                  </a:solidFill>
                  <a:latin typeface="Prompt Medium"/>
                  <a:ea typeface="Prompt Medium"/>
                  <a:cs typeface="Prompt Medium"/>
                  <a:sym typeface="Prompt Medium"/>
                </a:rPr>
                <a:t>+123-456-7890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2698359" y="51931"/>
              <a:ext cx="2611310" cy="25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6"/>
                </a:lnSpc>
              </a:pPr>
              <a:r>
                <a:rPr lang="en-US" sz="1147" b="1">
                  <a:solidFill>
                    <a:srgbClr val="164E81"/>
                  </a:solidFill>
                  <a:latin typeface="Prompt Medium"/>
                  <a:ea typeface="Prompt Medium"/>
                  <a:cs typeface="Prompt Medium"/>
                  <a:sym typeface="Prompt Medium"/>
                </a:rPr>
                <a:t>hello@reallygreatsite.com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5844547" y="51931"/>
              <a:ext cx="2545006" cy="25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06"/>
                </a:lnSpc>
              </a:pPr>
              <a:r>
                <a:rPr lang="en-US" sz="1147" b="1">
                  <a:solidFill>
                    <a:srgbClr val="164E81"/>
                  </a:solidFill>
                  <a:latin typeface="Prompt Medium"/>
                  <a:ea typeface="Prompt Medium"/>
                  <a:cs typeface="Prompt Medium"/>
                  <a:sym typeface="Prompt Medium"/>
                </a:rPr>
                <a:t>www.reallygreatsite.com</a:t>
              </a:r>
            </a:p>
          </p:txBody>
        </p:sp>
      </p:grpSp>
      <p:sp>
        <p:nvSpPr>
          <p:cNvPr id="51" name="Freeform 51"/>
          <p:cNvSpPr/>
          <p:nvPr/>
        </p:nvSpPr>
        <p:spPr>
          <a:xfrm>
            <a:off x="13244325" y="8632693"/>
            <a:ext cx="3147412" cy="3147412"/>
          </a:xfrm>
          <a:custGeom>
            <a:avLst/>
            <a:gdLst/>
            <a:ahLst/>
            <a:cxnLst/>
            <a:rect l="l" t="t" r="r" b="b"/>
            <a:pathLst>
              <a:path w="3147412" h="3147412">
                <a:moveTo>
                  <a:pt x="0" y="0"/>
                </a:moveTo>
                <a:lnTo>
                  <a:pt x="3147413" y="0"/>
                </a:lnTo>
                <a:lnTo>
                  <a:pt x="3147413" y="3147412"/>
                </a:lnTo>
                <a:lnTo>
                  <a:pt x="0" y="31474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 flipH="1">
            <a:off x="857567" y="1085682"/>
            <a:ext cx="7414593" cy="9201318"/>
          </a:xfrm>
          <a:custGeom>
            <a:avLst/>
            <a:gdLst/>
            <a:ahLst/>
            <a:cxnLst/>
            <a:rect l="l" t="t" r="r" b="b"/>
            <a:pathLst>
              <a:path w="7414593" h="9201318">
                <a:moveTo>
                  <a:pt x="7414593" y="0"/>
                </a:moveTo>
                <a:lnTo>
                  <a:pt x="0" y="0"/>
                </a:lnTo>
                <a:lnTo>
                  <a:pt x="0" y="9201318"/>
                </a:lnTo>
                <a:lnTo>
                  <a:pt x="7414593" y="9201318"/>
                </a:lnTo>
                <a:lnTo>
                  <a:pt x="7414593" y="0"/>
                </a:lnTo>
                <a:close/>
              </a:path>
            </a:pathLst>
          </a:custGeom>
          <a:blipFill>
            <a:blip r:embed="rId16"/>
            <a:stretch>
              <a:fillRect l="-49190" r="-37071"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8067419" y="942413"/>
            <a:ext cx="7789610" cy="7575396"/>
          </a:xfrm>
          <a:custGeom>
            <a:avLst/>
            <a:gdLst/>
            <a:ahLst/>
            <a:cxnLst/>
            <a:rect l="l" t="t" r="r" b="b"/>
            <a:pathLst>
              <a:path w="7789610" h="7575396">
                <a:moveTo>
                  <a:pt x="0" y="0"/>
                </a:moveTo>
                <a:lnTo>
                  <a:pt x="7789610" y="0"/>
                </a:lnTo>
                <a:lnTo>
                  <a:pt x="7789610" y="7575396"/>
                </a:lnTo>
                <a:lnTo>
                  <a:pt x="0" y="757539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465171" y="-1269644"/>
            <a:ext cx="19218343" cy="19218343"/>
          </a:xfrm>
          <a:custGeom>
            <a:avLst/>
            <a:gdLst/>
            <a:ahLst/>
            <a:cxnLst/>
            <a:rect l="l" t="t" r="r" b="b"/>
            <a:pathLst>
              <a:path w="19218343" h="19218343">
                <a:moveTo>
                  <a:pt x="0" y="0"/>
                </a:moveTo>
                <a:lnTo>
                  <a:pt x="19218342" y="0"/>
                </a:lnTo>
                <a:lnTo>
                  <a:pt x="19218342" y="19218343"/>
                </a:lnTo>
                <a:lnTo>
                  <a:pt x="0" y="19218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09455" y="9059948"/>
            <a:ext cx="21753749" cy="991907"/>
            <a:chOff x="0" y="0"/>
            <a:chExt cx="5370006" cy="2448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0006" cy="244856"/>
            </a:xfrm>
            <a:custGeom>
              <a:avLst/>
              <a:gdLst/>
              <a:ahLst/>
              <a:cxnLst/>
              <a:rect l="l" t="t" r="r" b="b"/>
              <a:pathLst>
                <a:path w="5370006" h="244856">
                  <a:moveTo>
                    <a:pt x="0" y="0"/>
                  </a:moveTo>
                  <a:lnTo>
                    <a:pt x="5370006" y="0"/>
                  </a:lnTo>
                  <a:lnTo>
                    <a:pt x="5370006" y="244856"/>
                  </a:lnTo>
                  <a:lnTo>
                    <a:pt x="0" y="244856"/>
                  </a:ln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370006" cy="263906"/>
            </a:xfrm>
            <a:prstGeom prst="rect">
              <a:avLst/>
            </a:prstGeom>
          </p:spPr>
          <p:txBody>
            <a:bodyPr lIns="24411" tIns="24411" rIns="24411" bIns="24411" rtlCol="0" anchor="ctr"/>
            <a:lstStyle/>
            <a:p>
              <a:pPr algn="ctr">
                <a:lnSpc>
                  <a:spcPts val="53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018362" y="9852489"/>
            <a:ext cx="21554794" cy="707819"/>
            <a:chOff x="0" y="0"/>
            <a:chExt cx="7409427" cy="2433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09428" cy="243312"/>
            </a:xfrm>
            <a:custGeom>
              <a:avLst/>
              <a:gdLst/>
              <a:ahLst/>
              <a:cxnLst/>
              <a:rect l="l" t="t" r="r" b="b"/>
              <a:pathLst>
                <a:path w="7409428" h="243312">
                  <a:moveTo>
                    <a:pt x="0" y="0"/>
                  </a:moveTo>
                  <a:lnTo>
                    <a:pt x="7409428" y="0"/>
                  </a:lnTo>
                  <a:lnTo>
                    <a:pt x="7409428" y="243312"/>
                  </a:lnTo>
                  <a:lnTo>
                    <a:pt x="0" y="243312"/>
                  </a:lnTo>
                  <a:close/>
                </a:path>
              </a:pathLst>
            </a:custGeom>
            <a:solidFill>
              <a:srgbClr val="FFFFFF">
                <a:alpha val="31765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7409427" cy="262362"/>
            </a:xfrm>
            <a:prstGeom prst="rect">
              <a:avLst/>
            </a:prstGeom>
          </p:spPr>
          <p:txBody>
            <a:bodyPr lIns="25311" tIns="25311" rIns="25311" bIns="25311" rtlCol="0" anchor="ctr"/>
            <a:lstStyle/>
            <a:p>
              <a:pPr algn="ctr">
                <a:lnSpc>
                  <a:spcPts val="63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6149209"/>
            <a:ext cx="16211550" cy="2910739"/>
          </a:xfrm>
          <a:custGeom>
            <a:avLst/>
            <a:gdLst/>
            <a:ahLst/>
            <a:cxnLst/>
            <a:rect l="l" t="t" r="r" b="b"/>
            <a:pathLst>
              <a:path w="16211550" h="2910739">
                <a:moveTo>
                  <a:pt x="0" y="0"/>
                </a:moveTo>
                <a:lnTo>
                  <a:pt x="16211550" y="0"/>
                </a:lnTo>
                <a:lnTo>
                  <a:pt x="16211550" y="2910739"/>
                </a:lnTo>
                <a:lnTo>
                  <a:pt x="0" y="2910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flipH="1" flipV="1">
            <a:off x="1028700" y="1019175"/>
            <a:ext cx="16230600" cy="0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17249775" y="1019175"/>
            <a:ext cx="0" cy="4124325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1038225" y="1028700"/>
            <a:ext cx="0" cy="1487388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H="1" flipV="1">
            <a:off x="1019175" y="4062818"/>
            <a:ext cx="0" cy="4276709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17240250" y="6513646"/>
            <a:ext cx="0" cy="1580667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7002442" y="5293348"/>
            <a:ext cx="513716" cy="51371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069117" y="5985144"/>
            <a:ext cx="361316" cy="36131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771842" y="3327044"/>
            <a:ext cx="513716" cy="51371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10800000">
            <a:off x="857567" y="2787648"/>
            <a:ext cx="361316" cy="36131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51128" y="-2201931"/>
            <a:ext cx="3029461" cy="3029461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755760" y="-1457563"/>
            <a:ext cx="3918846" cy="391884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6391738" y="-1315048"/>
            <a:ext cx="3163067" cy="3163067"/>
          </a:xfrm>
          <a:custGeom>
            <a:avLst/>
            <a:gdLst/>
            <a:ahLst/>
            <a:cxnLst/>
            <a:rect l="l" t="t" r="r" b="b"/>
            <a:pathLst>
              <a:path w="3163067" h="3163067">
                <a:moveTo>
                  <a:pt x="0" y="0"/>
                </a:moveTo>
                <a:lnTo>
                  <a:pt x="3163066" y="0"/>
                </a:lnTo>
                <a:lnTo>
                  <a:pt x="3163066" y="3163067"/>
                </a:lnTo>
                <a:lnTo>
                  <a:pt x="0" y="3163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-465171" y="5143500"/>
            <a:ext cx="1188898" cy="1188898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-805376" y="5798146"/>
            <a:ext cx="2340330" cy="2340330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2236434" y="1848019"/>
            <a:ext cx="13815132" cy="6290458"/>
            <a:chOff x="0" y="0"/>
            <a:chExt cx="3638553" cy="1656746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638553" cy="1656746"/>
            </a:xfrm>
            <a:custGeom>
              <a:avLst/>
              <a:gdLst/>
              <a:ahLst/>
              <a:cxnLst/>
              <a:rect l="l" t="t" r="r" b="b"/>
              <a:pathLst>
                <a:path w="3638553" h="1656746">
                  <a:moveTo>
                    <a:pt x="28580" y="0"/>
                  </a:moveTo>
                  <a:lnTo>
                    <a:pt x="3609973" y="0"/>
                  </a:lnTo>
                  <a:cubicBezTo>
                    <a:pt x="3625757" y="0"/>
                    <a:pt x="3638553" y="12796"/>
                    <a:pt x="3638553" y="28580"/>
                  </a:cubicBezTo>
                  <a:lnTo>
                    <a:pt x="3638553" y="1628166"/>
                  </a:lnTo>
                  <a:cubicBezTo>
                    <a:pt x="3638553" y="1643950"/>
                    <a:pt x="3625757" y="1656746"/>
                    <a:pt x="3609973" y="1656746"/>
                  </a:cubicBezTo>
                  <a:lnTo>
                    <a:pt x="28580" y="1656746"/>
                  </a:lnTo>
                  <a:cubicBezTo>
                    <a:pt x="21000" y="1656746"/>
                    <a:pt x="13731" y="1653735"/>
                    <a:pt x="8371" y="1648375"/>
                  </a:cubicBezTo>
                  <a:cubicBezTo>
                    <a:pt x="3011" y="1643015"/>
                    <a:pt x="0" y="1635746"/>
                    <a:pt x="0" y="1628166"/>
                  </a:cubicBezTo>
                  <a:lnTo>
                    <a:pt x="0" y="28580"/>
                  </a:lnTo>
                  <a:cubicBezTo>
                    <a:pt x="0" y="12796"/>
                    <a:pt x="12796" y="0"/>
                    <a:pt x="28580" y="0"/>
                  </a:cubicBezTo>
                  <a:close/>
                </a:path>
              </a:pathLst>
            </a:custGeom>
            <a:solidFill>
              <a:srgbClr val="FFFFFF">
                <a:alpha val="44706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42" name="TextBox 42"/>
            <p:cNvSpPr txBox="1"/>
            <p:nvPr/>
          </p:nvSpPr>
          <p:spPr>
            <a:xfrm>
              <a:off x="0" y="-47625"/>
              <a:ext cx="3638553" cy="1704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1285558" y="-1737329"/>
            <a:ext cx="3474659" cy="3474659"/>
          </a:xfrm>
          <a:custGeom>
            <a:avLst/>
            <a:gdLst/>
            <a:ahLst/>
            <a:cxnLst/>
            <a:rect l="l" t="t" r="r" b="b"/>
            <a:pathLst>
              <a:path w="3474659" h="3474659">
                <a:moveTo>
                  <a:pt x="0" y="0"/>
                </a:moveTo>
                <a:lnTo>
                  <a:pt x="3474659" y="0"/>
                </a:lnTo>
                <a:lnTo>
                  <a:pt x="3474659" y="3474658"/>
                </a:lnTo>
                <a:lnTo>
                  <a:pt x="0" y="34746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44" name="Group 44"/>
          <p:cNvGrpSpPr/>
          <p:nvPr/>
        </p:nvGrpSpPr>
        <p:grpSpPr>
          <a:xfrm>
            <a:off x="5978690" y="9309531"/>
            <a:ext cx="6292165" cy="298925"/>
            <a:chOff x="0" y="0"/>
            <a:chExt cx="8389553" cy="398567"/>
          </a:xfrm>
        </p:grpSpPr>
        <p:sp>
          <p:nvSpPr>
            <p:cNvPr id="45" name="Freeform 45"/>
            <p:cNvSpPr/>
            <p:nvPr/>
          </p:nvSpPr>
          <p:spPr>
            <a:xfrm>
              <a:off x="2235337" y="0"/>
              <a:ext cx="391166" cy="391166"/>
            </a:xfrm>
            <a:custGeom>
              <a:avLst/>
              <a:gdLst/>
              <a:ahLst/>
              <a:cxnLst/>
              <a:rect l="l" t="t" r="r" b="b"/>
              <a:pathLst>
                <a:path w="391166" h="391166">
                  <a:moveTo>
                    <a:pt x="0" y="0"/>
                  </a:moveTo>
                  <a:lnTo>
                    <a:pt x="391165" y="0"/>
                  </a:lnTo>
                  <a:lnTo>
                    <a:pt x="391165" y="391166"/>
                  </a:lnTo>
                  <a:lnTo>
                    <a:pt x="0" y="39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5381525" y="0"/>
              <a:ext cx="391166" cy="391166"/>
            </a:xfrm>
            <a:custGeom>
              <a:avLst/>
              <a:gdLst/>
              <a:ahLst/>
              <a:cxnLst/>
              <a:rect l="l" t="t" r="r" b="b"/>
              <a:pathLst>
                <a:path w="391166" h="391166">
                  <a:moveTo>
                    <a:pt x="0" y="0"/>
                  </a:moveTo>
                  <a:lnTo>
                    <a:pt x="391166" y="0"/>
                  </a:lnTo>
                  <a:lnTo>
                    <a:pt x="391166" y="391166"/>
                  </a:lnTo>
                  <a:lnTo>
                    <a:pt x="0" y="39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0" y="7401"/>
              <a:ext cx="391166" cy="391166"/>
            </a:xfrm>
            <a:custGeom>
              <a:avLst/>
              <a:gdLst/>
              <a:ahLst/>
              <a:cxnLst/>
              <a:rect l="l" t="t" r="r" b="b"/>
              <a:pathLst>
                <a:path w="391166" h="391166">
                  <a:moveTo>
                    <a:pt x="0" y="0"/>
                  </a:moveTo>
                  <a:lnTo>
                    <a:pt x="391166" y="0"/>
                  </a:lnTo>
                  <a:lnTo>
                    <a:pt x="391166" y="391166"/>
                  </a:lnTo>
                  <a:lnTo>
                    <a:pt x="0" y="39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TextBox 48"/>
            <p:cNvSpPr txBox="1"/>
            <p:nvPr/>
          </p:nvSpPr>
          <p:spPr>
            <a:xfrm>
              <a:off x="465526" y="51931"/>
              <a:ext cx="1697954" cy="25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06"/>
                </a:lnSpc>
              </a:pPr>
              <a:r>
                <a:rPr lang="en-US" sz="1147" b="1">
                  <a:solidFill>
                    <a:srgbClr val="164E81"/>
                  </a:solidFill>
                  <a:latin typeface="Prompt Medium"/>
                  <a:ea typeface="Prompt Medium"/>
                  <a:cs typeface="Prompt Medium"/>
                  <a:sym typeface="Prompt Medium"/>
                </a:rPr>
                <a:t>+123-456-7890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2698359" y="51931"/>
              <a:ext cx="2611310" cy="25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6"/>
                </a:lnSpc>
              </a:pPr>
              <a:r>
                <a:rPr lang="en-US" sz="1147" b="1">
                  <a:solidFill>
                    <a:srgbClr val="164E81"/>
                  </a:solidFill>
                  <a:latin typeface="Prompt Medium"/>
                  <a:ea typeface="Prompt Medium"/>
                  <a:cs typeface="Prompt Medium"/>
                  <a:sym typeface="Prompt Medium"/>
                </a:rPr>
                <a:t>hello@reallygreatsite.com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5844547" y="51931"/>
              <a:ext cx="2545006" cy="25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06"/>
                </a:lnSpc>
              </a:pPr>
              <a:r>
                <a:rPr lang="en-US" sz="1147" b="1">
                  <a:solidFill>
                    <a:srgbClr val="164E81"/>
                  </a:solidFill>
                  <a:latin typeface="Prompt Medium"/>
                  <a:ea typeface="Prompt Medium"/>
                  <a:cs typeface="Prompt Medium"/>
                  <a:sym typeface="Prompt Medium"/>
                </a:rPr>
                <a:t>www.reallygreatsite.com</a:t>
              </a:r>
            </a:p>
          </p:txBody>
        </p:sp>
      </p:grpSp>
      <p:sp>
        <p:nvSpPr>
          <p:cNvPr id="51" name="Freeform 51"/>
          <p:cNvSpPr/>
          <p:nvPr/>
        </p:nvSpPr>
        <p:spPr>
          <a:xfrm>
            <a:off x="13244325" y="8632693"/>
            <a:ext cx="3147412" cy="3147412"/>
          </a:xfrm>
          <a:custGeom>
            <a:avLst/>
            <a:gdLst/>
            <a:ahLst/>
            <a:cxnLst/>
            <a:rect l="l" t="t" r="r" b="b"/>
            <a:pathLst>
              <a:path w="3147412" h="3147412">
                <a:moveTo>
                  <a:pt x="0" y="0"/>
                </a:moveTo>
                <a:lnTo>
                  <a:pt x="3147413" y="0"/>
                </a:lnTo>
                <a:lnTo>
                  <a:pt x="3147413" y="3147412"/>
                </a:lnTo>
                <a:lnTo>
                  <a:pt x="0" y="31474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129277" y="6608623"/>
            <a:ext cx="3418060" cy="3332609"/>
          </a:xfrm>
          <a:custGeom>
            <a:avLst/>
            <a:gdLst/>
            <a:ahLst/>
            <a:cxnLst/>
            <a:rect l="l" t="t" r="r" b="b"/>
            <a:pathLst>
              <a:path w="3418060" h="3332609">
                <a:moveTo>
                  <a:pt x="0" y="0"/>
                </a:moveTo>
                <a:lnTo>
                  <a:pt x="3418060" y="0"/>
                </a:lnTo>
                <a:lnTo>
                  <a:pt x="3418060" y="3332608"/>
                </a:lnTo>
                <a:lnTo>
                  <a:pt x="0" y="333260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13386494" y="6579352"/>
            <a:ext cx="4586777" cy="3520351"/>
          </a:xfrm>
          <a:custGeom>
            <a:avLst/>
            <a:gdLst/>
            <a:ahLst/>
            <a:cxnLst/>
            <a:rect l="l" t="t" r="r" b="b"/>
            <a:pathLst>
              <a:path w="4586777" h="3520351">
                <a:moveTo>
                  <a:pt x="0" y="0"/>
                </a:moveTo>
                <a:lnTo>
                  <a:pt x="4586777" y="0"/>
                </a:lnTo>
                <a:lnTo>
                  <a:pt x="4586777" y="3520351"/>
                </a:lnTo>
                <a:lnTo>
                  <a:pt x="0" y="352035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54" name="TextBox 54"/>
          <p:cNvSpPr txBox="1"/>
          <p:nvPr/>
        </p:nvSpPr>
        <p:spPr>
          <a:xfrm>
            <a:off x="1169249" y="3102978"/>
            <a:ext cx="15692644" cy="3768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1"/>
              </a:lnSpc>
            </a:pPr>
            <a:r>
              <a:rPr lang="en-US" sz="4125" b="1" dirty="0">
                <a:solidFill>
                  <a:srgbClr val="164E81"/>
                </a:solidFill>
                <a:latin typeface="Arimo Bold"/>
                <a:ea typeface="Arimo Bold"/>
                <a:cs typeface="Arimo Bold"/>
                <a:sym typeface="Arimo Bold"/>
              </a:rPr>
              <a:t>  การพัฒนาทักษะการเรียนรู้รายวิชาการจัดการสถานการณ์ในงานบริการอาหารและเครื่องดื่ม</a:t>
            </a:r>
          </a:p>
          <a:p>
            <a:pPr algn="ctr">
              <a:lnSpc>
                <a:spcPts val="5981"/>
              </a:lnSpc>
            </a:pPr>
            <a:r>
              <a:rPr lang="en-US" sz="4125" b="1" dirty="0">
                <a:solidFill>
                  <a:srgbClr val="164E81"/>
                </a:solidFill>
                <a:latin typeface="Arimo Bold"/>
                <a:ea typeface="Arimo Bold"/>
                <a:cs typeface="Arimo Bold"/>
                <a:sym typeface="Arimo Bold"/>
              </a:rPr>
              <a:t>(30701-2024)  </a:t>
            </a:r>
            <a:r>
              <a:rPr lang="en-US" sz="4125" b="1" dirty="0" err="1">
                <a:solidFill>
                  <a:srgbClr val="164E81"/>
                </a:solidFill>
                <a:latin typeface="Arimo Bold"/>
                <a:ea typeface="Arimo Bold"/>
                <a:cs typeface="Arimo Bold"/>
                <a:sym typeface="Arimo Bold"/>
              </a:rPr>
              <a:t>โดยใช้เทคนิคการสอนแบบการปฏิบัติงานจริง</a:t>
            </a:r>
            <a:r>
              <a:rPr lang="en-US" sz="4125" b="1" dirty="0">
                <a:solidFill>
                  <a:srgbClr val="164E81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  <a:p>
            <a:pPr algn="ctr">
              <a:lnSpc>
                <a:spcPts val="5981"/>
              </a:lnSpc>
            </a:pPr>
            <a:r>
              <a:rPr lang="en-US" sz="4125" b="1" dirty="0" err="1">
                <a:solidFill>
                  <a:srgbClr val="164E81"/>
                </a:solidFill>
                <a:latin typeface="Arimo Bold"/>
                <a:ea typeface="Arimo Bold"/>
                <a:cs typeface="Arimo Bold"/>
                <a:sym typeface="Arimo Bold"/>
              </a:rPr>
              <a:t>พี่สอนน้อง</a:t>
            </a:r>
            <a:r>
              <a:rPr lang="en-US" sz="4125" b="1" dirty="0">
                <a:solidFill>
                  <a:srgbClr val="164E81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125" b="1" dirty="0" err="1">
                <a:solidFill>
                  <a:srgbClr val="164E81"/>
                </a:solidFill>
                <a:latin typeface="Arimo Bold"/>
                <a:ea typeface="Arimo Bold"/>
                <a:cs typeface="Arimo Bold"/>
                <a:sym typeface="Arimo Bold"/>
              </a:rPr>
              <a:t>เพื่อนช่วยเพื่อน</a:t>
            </a:r>
            <a:r>
              <a:rPr lang="en-US" sz="4125" b="1" dirty="0">
                <a:solidFill>
                  <a:srgbClr val="164E81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125" b="1" dirty="0" err="1">
                <a:solidFill>
                  <a:srgbClr val="164E81"/>
                </a:solidFill>
                <a:latin typeface="Arimo Bold"/>
                <a:ea typeface="Arimo Bold"/>
                <a:cs typeface="Arimo Bold"/>
                <a:sym typeface="Arimo Bold"/>
              </a:rPr>
              <a:t>เพื่อให้ผู้เรียนมีผลสัมฤทธิ์ทางการศึกษาสูงขึ้น</a:t>
            </a:r>
            <a:endParaRPr lang="en-US" sz="4125" b="1" dirty="0">
              <a:solidFill>
                <a:srgbClr val="164E81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5981"/>
              </a:lnSpc>
            </a:pPr>
            <a:endParaRPr lang="en-US" sz="4125" b="1" dirty="0">
              <a:solidFill>
                <a:srgbClr val="164E81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1291071" y="882063"/>
            <a:ext cx="1326648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53"/>
              </a:lnSpc>
              <a:spcBef>
                <a:spcPct val="0"/>
              </a:spcBef>
            </a:pPr>
            <a:r>
              <a:rPr lang="en-US" sz="11966" b="1" dirty="0" err="1">
                <a:solidFill>
                  <a:srgbClr val="164E81"/>
                </a:solidFill>
                <a:latin typeface="Arimo Bold"/>
                <a:ea typeface="Arimo Bold"/>
                <a:cs typeface="Arimo Bold"/>
                <a:sym typeface="Arimo Bold"/>
              </a:rPr>
              <a:t>ประเด็นท้าทาย</a:t>
            </a:r>
            <a:r>
              <a:rPr lang="en-US" sz="11966" b="1" dirty="0">
                <a:solidFill>
                  <a:srgbClr val="164E81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11966" b="1" dirty="0" err="1">
                <a:solidFill>
                  <a:srgbClr val="164E81"/>
                </a:solidFill>
                <a:latin typeface="Arimo Bold"/>
                <a:ea typeface="Arimo Bold"/>
                <a:cs typeface="Arimo Bold"/>
                <a:sym typeface="Arimo Bold"/>
              </a:rPr>
              <a:t>เรื่อง</a:t>
            </a:r>
            <a:endParaRPr lang="en-US" sz="11966" b="1" dirty="0">
              <a:solidFill>
                <a:srgbClr val="164E81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465171" y="-1269644"/>
            <a:ext cx="19218343" cy="19218343"/>
          </a:xfrm>
          <a:custGeom>
            <a:avLst/>
            <a:gdLst/>
            <a:ahLst/>
            <a:cxnLst/>
            <a:rect l="l" t="t" r="r" b="b"/>
            <a:pathLst>
              <a:path w="19218343" h="19218343">
                <a:moveTo>
                  <a:pt x="0" y="0"/>
                </a:moveTo>
                <a:lnTo>
                  <a:pt x="19218342" y="0"/>
                </a:lnTo>
                <a:lnTo>
                  <a:pt x="19218342" y="19218343"/>
                </a:lnTo>
                <a:lnTo>
                  <a:pt x="0" y="19218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09455" y="9059948"/>
            <a:ext cx="21753749" cy="991907"/>
            <a:chOff x="0" y="0"/>
            <a:chExt cx="5370006" cy="2448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0006" cy="244856"/>
            </a:xfrm>
            <a:custGeom>
              <a:avLst/>
              <a:gdLst/>
              <a:ahLst/>
              <a:cxnLst/>
              <a:rect l="l" t="t" r="r" b="b"/>
              <a:pathLst>
                <a:path w="5370006" h="244856">
                  <a:moveTo>
                    <a:pt x="0" y="0"/>
                  </a:moveTo>
                  <a:lnTo>
                    <a:pt x="5370006" y="0"/>
                  </a:lnTo>
                  <a:lnTo>
                    <a:pt x="5370006" y="244856"/>
                  </a:lnTo>
                  <a:lnTo>
                    <a:pt x="0" y="244856"/>
                  </a:ln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370006" cy="263906"/>
            </a:xfrm>
            <a:prstGeom prst="rect">
              <a:avLst/>
            </a:prstGeom>
          </p:spPr>
          <p:txBody>
            <a:bodyPr lIns="24411" tIns="24411" rIns="24411" bIns="24411" rtlCol="0" anchor="ctr"/>
            <a:lstStyle/>
            <a:p>
              <a:pPr algn="ctr">
                <a:lnSpc>
                  <a:spcPts val="53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018362" y="9852489"/>
            <a:ext cx="21554794" cy="707819"/>
            <a:chOff x="0" y="0"/>
            <a:chExt cx="7409427" cy="2433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09428" cy="243312"/>
            </a:xfrm>
            <a:custGeom>
              <a:avLst/>
              <a:gdLst/>
              <a:ahLst/>
              <a:cxnLst/>
              <a:rect l="l" t="t" r="r" b="b"/>
              <a:pathLst>
                <a:path w="7409428" h="243312">
                  <a:moveTo>
                    <a:pt x="0" y="0"/>
                  </a:moveTo>
                  <a:lnTo>
                    <a:pt x="7409428" y="0"/>
                  </a:lnTo>
                  <a:lnTo>
                    <a:pt x="7409428" y="243312"/>
                  </a:lnTo>
                  <a:lnTo>
                    <a:pt x="0" y="243312"/>
                  </a:lnTo>
                  <a:close/>
                </a:path>
              </a:pathLst>
            </a:custGeom>
            <a:solidFill>
              <a:srgbClr val="FFFFFF">
                <a:alpha val="31765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7409427" cy="262362"/>
            </a:xfrm>
            <a:prstGeom prst="rect">
              <a:avLst/>
            </a:prstGeom>
          </p:spPr>
          <p:txBody>
            <a:bodyPr lIns="25311" tIns="25311" rIns="25311" bIns="25311" rtlCol="0" anchor="ctr"/>
            <a:lstStyle/>
            <a:p>
              <a:pPr algn="ctr">
                <a:lnSpc>
                  <a:spcPts val="63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6149209"/>
            <a:ext cx="16211550" cy="2910739"/>
          </a:xfrm>
          <a:custGeom>
            <a:avLst/>
            <a:gdLst/>
            <a:ahLst/>
            <a:cxnLst/>
            <a:rect l="l" t="t" r="r" b="b"/>
            <a:pathLst>
              <a:path w="16211550" h="2910739">
                <a:moveTo>
                  <a:pt x="0" y="0"/>
                </a:moveTo>
                <a:lnTo>
                  <a:pt x="16211550" y="0"/>
                </a:lnTo>
                <a:lnTo>
                  <a:pt x="16211550" y="2910739"/>
                </a:lnTo>
                <a:lnTo>
                  <a:pt x="0" y="2910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flipH="1" flipV="1">
            <a:off x="1028700" y="1019175"/>
            <a:ext cx="16230600" cy="0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17249775" y="1019175"/>
            <a:ext cx="0" cy="4124325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1038225" y="1028700"/>
            <a:ext cx="0" cy="1487388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H="1" flipV="1">
            <a:off x="1019175" y="4062818"/>
            <a:ext cx="0" cy="4276709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17240250" y="6513646"/>
            <a:ext cx="0" cy="1580667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7002442" y="5293348"/>
            <a:ext cx="513716" cy="51371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069117" y="5985144"/>
            <a:ext cx="361316" cy="36131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771842" y="3327044"/>
            <a:ext cx="513716" cy="51371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10800000">
            <a:off x="857567" y="2787648"/>
            <a:ext cx="361316" cy="36131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51128" y="-2201931"/>
            <a:ext cx="3029461" cy="3029461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755760" y="-1457563"/>
            <a:ext cx="3918846" cy="391884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6391738" y="-1315048"/>
            <a:ext cx="3163067" cy="3163067"/>
          </a:xfrm>
          <a:custGeom>
            <a:avLst/>
            <a:gdLst/>
            <a:ahLst/>
            <a:cxnLst/>
            <a:rect l="l" t="t" r="r" b="b"/>
            <a:pathLst>
              <a:path w="3163067" h="3163067">
                <a:moveTo>
                  <a:pt x="0" y="0"/>
                </a:moveTo>
                <a:lnTo>
                  <a:pt x="3163066" y="0"/>
                </a:lnTo>
                <a:lnTo>
                  <a:pt x="3163066" y="3163067"/>
                </a:lnTo>
                <a:lnTo>
                  <a:pt x="0" y="3163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-465171" y="5143500"/>
            <a:ext cx="1188898" cy="1188898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-805376" y="5798146"/>
            <a:ext cx="2340330" cy="2340330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737694" y="2787648"/>
            <a:ext cx="14313871" cy="6024650"/>
            <a:chOff x="0" y="0"/>
            <a:chExt cx="3769909" cy="1586739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769909" cy="1586739"/>
            </a:xfrm>
            <a:custGeom>
              <a:avLst/>
              <a:gdLst/>
              <a:ahLst/>
              <a:cxnLst/>
              <a:rect l="l" t="t" r="r" b="b"/>
              <a:pathLst>
                <a:path w="3769909" h="1586739">
                  <a:moveTo>
                    <a:pt x="27584" y="0"/>
                  </a:moveTo>
                  <a:lnTo>
                    <a:pt x="3742324" y="0"/>
                  </a:lnTo>
                  <a:cubicBezTo>
                    <a:pt x="3757559" y="0"/>
                    <a:pt x="3769909" y="12350"/>
                    <a:pt x="3769909" y="27584"/>
                  </a:cubicBezTo>
                  <a:lnTo>
                    <a:pt x="3769909" y="1559155"/>
                  </a:lnTo>
                  <a:cubicBezTo>
                    <a:pt x="3769909" y="1566471"/>
                    <a:pt x="3767003" y="1573487"/>
                    <a:pt x="3761829" y="1578660"/>
                  </a:cubicBezTo>
                  <a:cubicBezTo>
                    <a:pt x="3756656" y="1583833"/>
                    <a:pt x="3749640" y="1586739"/>
                    <a:pt x="3742324" y="1586739"/>
                  </a:cubicBezTo>
                  <a:lnTo>
                    <a:pt x="27584" y="1586739"/>
                  </a:lnTo>
                  <a:cubicBezTo>
                    <a:pt x="20268" y="1586739"/>
                    <a:pt x="13252" y="1583833"/>
                    <a:pt x="8079" y="1578660"/>
                  </a:cubicBezTo>
                  <a:cubicBezTo>
                    <a:pt x="2906" y="1573487"/>
                    <a:pt x="0" y="1566471"/>
                    <a:pt x="0" y="1559155"/>
                  </a:cubicBezTo>
                  <a:lnTo>
                    <a:pt x="0" y="27584"/>
                  </a:lnTo>
                  <a:cubicBezTo>
                    <a:pt x="0" y="20268"/>
                    <a:pt x="2906" y="13252"/>
                    <a:pt x="8079" y="8079"/>
                  </a:cubicBezTo>
                  <a:cubicBezTo>
                    <a:pt x="13252" y="2906"/>
                    <a:pt x="20268" y="0"/>
                    <a:pt x="27584" y="0"/>
                  </a:cubicBezTo>
                  <a:close/>
                </a:path>
              </a:pathLst>
            </a:custGeom>
            <a:solidFill>
              <a:srgbClr val="FFFFFF">
                <a:alpha val="44706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42" name="TextBox 42"/>
            <p:cNvSpPr txBox="1"/>
            <p:nvPr/>
          </p:nvSpPr>
          <p:spPr>
            <a:xfrm>
              <a:off x="0" y="-47625"/>
              <a:ext cx="3769909" cy="1634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5978690" y="9309531"/>
            <a:ext cx="6292165" cy="298925"/>
            <a:chOff x="0" y="0"/>
            <a:chExt cx="8389553" cy="398567"/>
          </a:xfrm>
        </p:grpSpPr>
        <p:sp>
          <p:nvSpPr>
            <p:cNvPr id="44" name="Freeform 44"/>
            <p:cNvSpPr/>
            <p:nvPr/>
          </p:nvSpPr>
          <p:spPr>
            <a:xfrm>
              <a:off x="2235337" y="0"/>
              <a:ext cx="391166" cy="391166"/>
            </a:xfrm>
            <a:custGeom>
              <a:avLst/>
              <a:gdLst/>
              <a:ahLst/>
              <a:cxnLst/>
              <a:rect l="l" t="t" r="r" b="b"/>
              <a:pathLst>
                <a:path w="391166" h="391166">
                  <a:moveTo>
                    <a:pt x="0" y="0"/>
                  </a:moveTo>
                  <a:lnTo>
                    <a:pt x="391165" y="0"/>
                  </a:lnTo>
                  <a:lnTo>
                    <a:pt x="391165" y="391166"/>
                  </a:lnTo>
                  <a:lnTo>
                    <a:pt x="0" y="39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5381525" y="0"/>
              <a:ext cx="391166" cy="391166"/>
            </a:xfrm>
            <a:custGeom>
              <a:avLst/>
              <a:gdLst/>
              <a:ahLst/>
              <a:cxnLst/>
              <a:rect l="l" t="t" r="r" b="b"/>
              <a:pathLst>
                <a:path w="391166" h="391166">
                  <a:moveTo>
                    <a:pt x="0" y="0"/>
                  </a:moveTo>
                  <a:lnTo>
                    <a:pt x="391166" y="0"/>
                  </a:lnTo>
                  <a:lnTo>
                    <a:pt x="391166" y="391166"/>
                  </a:lnTo>
                  <a:lnTo>
                    <a:pt x="0" y="39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0" y="7401"/>
              <a:ext cx="391166" cy="391166"/>
            </a:xfrm>
            <a:custGeom>
              <a:avLst/>
              <a:gdLst/>
              <a:ahLst/>
              <a:cxnLst/>
              <a:rect l="l" t="t" r="r" b="b"/>
              <a:pathLst>
                <a:path w="391166" h="391166">
                  <a:moveTo>
                    <a:pt x="0" y="0"/>
                  </a:moveTo>
                  <a:lnTo>
                    <a:pt x="391166" y="0"/>
                  </a:lnTo>
                  <a:lnTo>
                    <a:pt x="391166" y="391166"/>
                  </a:lnTo>
                  <a:lnTo>
                    <a:pt x="0" y="39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465526" y="51931"/>
              <a:ext cx="1697954" cy="25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06"/>
                </a:lnSpc>
              </a:pPr>
              <a:r>
                <a:rPr lang="en-US" sz="1147" b="1">
                  <a:solidFill>
                    <a:srgbClr val="164E81"/>
                  </a:solidFill>
                  <a:latin typeface="Prompt Medium"/>
                  <a:ea typeface="Prompt Medium"/>
                  <a:cs typeface="Prompt Medium"/>
                  <a:sym typeface="Prompt Medium"/>
                </a:rPr>
                <a:t>+123-456-7890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2698359" y="51931"/>
              <a:ext cx="2611310" cy="25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6"/>
                </a:lnSpc>
              </a:pPr>
              <a:r>
                <a:rPr lang="en-US" sz="1147" b="1">
                  <a:solidFill>
                    <a:srgbClr val="164E81"/>
                  </a:solidFill>
                  <a:latin typeface="Prompt Medium"/>
                  <a:ea typeface="Prompt Medium"/>
                  <a:cs typeface="Prompt Medium"/>
                  <a:sym typeface="Prompt Medium"/>
                </a:rPr>
                <a:t>hello@reallygreatsite.com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5844547" y="51931"/>
              <a:ext cx="2545006" cy="25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06"/>
                </a:lnSpc>
              </a:pPr>
              <a:r>
                <a:rPr lang="en-US" sz="1147" b="1">
                  <a:solidFill>
                    <a:srgbClr val="164E81"/>
                  </a:solidFill>
                  <a:latin typeface="Prompt Medium"/>
                  <a:ea typeface="Prompt Medium"/>
                  <a:cs typeface="Prompt Medium"/>
                  <a:sym typeface="Prompt Medium"/>
                </a:rPr>
                <a:t>www.reallygreatsite.com</a:t>
              </a:r>
            </a:p>
          </p:txBody>
        </p:sp>
      </p:grpSp>
      <p:sp>
        <p:nvSpPr>
          <p:cNvPr id="50" name="Freeform 50"/>
          <p:cNvSpPr/>
          <p:nvPr/>
        </p:nvSpPr>
        <p:spPr>
          <a:xfrm>
            <a:off x="13244325" y="8632693"/>
            <a:ext cx="3147412" cy="3147412"/>
          </a:xfrm>
          <a:custGeom>
            <a:avLst/>
            <a:gdLst/>
            <a:ahLst/>
            <a:cxnLst/>
            <a:rect l="l" t="t" r="r" b="b"/>
            <a:pathLst>
              <a:path w="3147412" h="3147412">
                <a:moveTo>
                  <a:pt x="0" y="0"/>
                </a:moveTo>
                <a:lnTo>
                  <a:pt x="3147413" y="0"/>
                </a:lnTo>
                <a:lnTo>
                  <a:pt x="3147413" y="3147412"/>
                </a:lnTo>
                <a:lnTo>
                  <a:pt x="0" y="31474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1435479" y="1580826"/>
            <a:ext cx="13263881" cy="995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2"/>
              </a:lnSpc>
            </a:pPr>
            <a:r>
              <a:rPr lang="en-US" sz="7252" b="1">
                <a:solidFill>
                  <a:srgbClr val="164E81"/>
                </a:solidFill>
                <a:latin typeface="Adirek Sans Bold"/>
                <a:ea typeface="Adirek Sans Bold"/>
                <a:cs typeface="Adirek Sans Bold"/>
                <a:sym typeface="Adirek Sans Bold"/>
              </a:rPr>
              <a:t>สภาพปัญหาของผู้เรียนและการจัดการเรียนรู้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1737694" y="2659552"/>
            <a:ext cx="3234323" cy="256193"/>
            <a:chOff x="0" y="0"/>
            <a:chExt cx="4312431" cy="341590"/>
          </a:xfrm>
        </p:grpSpPr>
        <p:sp>
          <p:nvSpPr>
            <p:cNvPr id="53" name="AutoShape 53"/>
            <p:cNvSpPr/>
            <p:nvPr/>
          </p:nvSpPr>
          <p:spPr>
            <a:xfrm>
              <a:off x="0" y="170795"/>
              <a:ext cx="3824697" cy="0"/>
            </a:xfrm>
            <a:prstGeom prst="line">
              <a:avLst/>
            </a:prstGeom>
            <a:ln w="341590" cap="flat">
              <a:solidFill>
                <a:srgbClr val="164E8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>
              <a:off x="4058021" y="170795"/>
              <a:ext cx="254410" cy="0"/>
            </a:xfrm>
            <a:prstGeom prst="line">
              <a:avLst/>
            </a:prstGeom>
            <a:ln w="341590" cap="flat">
              <a:solidFill>
                <a:srgbClr val="164E81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55" name="TextBox 55"/>
          <p:cNvSpPr txBox="1"/>
          <p:nvPr/>
        </p:nvSpPr>
        <p:spPr>
          <a:xfrm>
            <a:off x="2161267" y="3082289"/>
            <a:ext cx="13403634" cy="3200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1"/>
              </a:lnSpc>
            </a:pPr>
            <a:r>
              <a:rPr lang="en-US" sz="2608">
                <a:solidFill>
                  <a:srgbClr val="164E81"/>
                </a:solidFill>
                <a:latin typeface="Arimo"/>
                <a:ea typeface="Arimo"/>
                <a:cs typeface="Arimo"/>
                <a:sym typeface="Arimo"/>
              </a:rPr>
              <a:t>จากการติดตามการจัดการเรียนการสอน และการนิเทศการฝึกอาชีพในสถานประกอบการ </a:t>
            </a:r>
          </a:p>
          <a:p>
            <a:pPr algn="l">
              <a:lnSpc>
                <a:spcPts val="3651"/>
              </a:lnSpc>
            </a:pPr>
            <a:r>
              <a:rPr lang="en-US" sz="2608">
                <a:solidFill>
                  <a:srgbClr val="164E81"/>
                </a:solidFill>
                <a:latin typeface="Arimo"/>
                <a:ea typeface="Arimo"/>
                <a:cs typeface="Arimo"/>
                <a:sym typeface="Arimo"/>
              </a:rPr>
              <a:t>พบว่านักศึกษาระดับประกาศนียบัตรวิชาชีพชั้นสูง (ปวส.) ที่เป็นนักศึกษา ต่างสาขาวิชา มาเรียน ยังไม่มีประสบการณ์ด้านงานบริการมีปัญหาการเรียนรู้ด้านงานบริการ โดยเฉพาะการลงมือปฏิบัติงานด้านการให้บริการ นักศึกษาระดับ ปวส.1 ยังขาดความมั่นใจ  ทักษะด้านงานบริการอาหารและเครื่องดื่มไม่สามารถแก้ไขปัญหาสถานการณ์ความขัดแย้งคำร้องจากลูกค้าได้ทำให้เกิดความไม่พึงพอใจในการใช้บริการจากลูกค้า เพื่อแก้ไขปัญหา และเตรียมความพร้อมให้กับนักศึกษาระดับ ปวส.1 ก่อนออกฝึกอาชีพในสถานประกอบการ ในปีการศึกษา 2568  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2161267" y="6527238"/>
            <a:ext cx="13403634" cy="1829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1"/>
              </a:lnSpc>
            </a:pPr>
            <a:r>
              <a:rPr lang="en-US" sz="2608">
                <a:solidFill>
                  <a:srgbClr val="164E81"/>
                </a:solidFill>
                <a:latin typeface="Arimo"/>
                <a:ea typeface="Arimo"/>
                <a:cs typeface="Arimo"/>
                <a:sym typeface="Arimo"/>
              </a:rPr>
              <a:t>ครูผู้สอนต้องการจัดทำการพัฒนาทักษะการเรียนรู้รายวิชาการจัดการสถานการณ์ในงานบริการอาหารและเครื่องดื่ม (30701-2024)  โดยใช้เทคนิคการสอนแบบการปฏิบัติงานจริง โดยมอบหมายงานความรับผิดชอบในการดูแลต้อนรับ แขกผู้มาเยี่ยมเยียน มาประชุมสัมมนา ทั้งในสถานศึกษา  และภายนอกสถานศึกษา รวมทั้งกิจกรรมพี่สอนน้องกิจกรรมเพื่อนช่วยเพื่อน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465171" y="-1269644"/>
            <a:ext cx="19218343" cy="19218343"/>
          </a:xfrm>
          <a:custGeom>
            <a:avLst/>
            <a:gdLst/>
            <a:ahLst/>
            <a:cxnLst/>
            <a:rect l="l" t="t" r="r" b="b"/>
            <a:pathLst>
              <a:path w="19218343" h="19218343">
                <a:moveTo>
                  <a:pt x="0" y="0"/>
                </a:moveTo>
                <a:lnTo>
                  <a:pt x="19218342" y="0"/>
                </a:lnTo>
                <a:lnTo>
                  <a:pt x="19218342" y="19218343"/>
                </a:lnTo>
                <a:lnTo>
                  <a:pt x="0" y="19218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H="1" flipV="1">
            <a:off x="1028700" y="1019175"/>
            <a:ext cx="16230600" cy="0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V="1">
            <a:off x="1038225" y="1028700"/>
            <a:ext cx="0" cy="1487388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16011006" y="5963798"/>
            <a:ext cx="338332" cy="33833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771842" y="3327044"/>
            <a:ext cx="513716" cy="51371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857567" y="2787648"/>
            <a:ext cx="361316" cy="36131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1128" y="-2201931"/>
            <a:ext cx="3029461" cy="302946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755760" y="-1457563"/>
            <a:ext cx="3918846" cy="391884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391738" y="-1315048"/>
            <a:ext cx="3163067" cy="3163067"/>
          </a:xfrm>
          <a:custGeom>
            <a:avLst/>
            <a:gdLst/>
            <a:ahLst/>
            <a:cxnLst/>
            <a:rect l="l" t="t" r="r" b="b"/>
            <a:pathLst>
              <a:path w="3163067" h="3163067">
                <a:moveTo>
                  <a:pt x="0" y="0"/>
                </a:moveTo>
                <a:lnTo>
                  <a:pt x="3163066" y="0"/>
                </a:lnTo>
                <a:lnTo>
                  <a:pt x="3163066" y="3163067"/>
                </a:lnTo>
                <a:lnTo>
                  <a:pt x="0" y="31630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6260268" y="3884897"/>
            <a:ext cx="1188898" cy="118889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6260268" y="1798141"/>
            <a:ext cx="2340330" cy="234033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285558" y="-1737329"/>
            <a:ext cx="3474659" cy="3474659"/>
          </a:xfrm>
          <a:custGeom>
            <a:avLst/>
            <a:gdLst/>
            <a:ahLst/>
            <a:cxnLst/>
            <a:rect l="l" t="t" r="r" b="b"/>
            <a:pathLst>
              <a:path w="3474659" h="3474659">
                <a:moveTo>
                  <a:pt x="0" y="0"/>
                </a:moveTo>
                <a:lnTo>
                  <a:pt x="3474659" y="0"/>
                </a:lnTo>
                <a:lnTo>
                  <a:pt x="3474659" y="3474658"/>
                </a:lnTo>
                <a:lnTo>
                  <a:pt x="0" y="34746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0" y="0"/>
            <a:ext cx="18288000" cy="2719075"/>
          </a:xfrm>
          <a:custGeom>
            <a:avLst/>
            <a:gdLst/>
            <a:ahLst/>
            <a:cxnLst/>
            <a:rect l="l" t="t" r="r" b="b"/>
            <a:pathLst>
              <a:path w="18288000" h="2719075">
                <a:moveTo>
                  <a:pt x="0" y="0"/>
                </a:moveTo>
                <a:lnTo>
                  <a:pt x="18288000" y="0"/>
                </a:lnTo>
                <a:lnTo>
                  <a:pt x="18288000" y="2719075"/>
                </a:lnTo>
                <a:lnTo>
                  <a:pt x="0" y="27190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7211" b="-295454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435294" y="5649582"/>
            <a:ext cx="3268340" cy="739462"/>
          </a:xfrm>
          <a:custGeom>
            <a:avLst/>
            <a:gdLst/>
            <a:ahLst/>
            <a:cxnLst/>
            <a:rect l="l" t="t" r="r" b="b"/>
            <a:pathLst>
              <a:path w="3268340" h="739462">
                <a:moveTo>
                  <a:pt x="0" y="0"/>
                </a:moveTo>
                <a:lnTo>
                  <a:pt x="3268340" y="0"/>
                </a:lnTo>
                <a:lnTo>
                  <a:pt x="3268340" y="739462"/>
                </a:lnTo>
                <a:lnTo>
                  <a:pt x="0" y="7394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931945" y="5649582"/>
            <a:ext cx="3268340" cy="739462"/>
          </a:xfrm>
          <a:custGeom>
            <a:avLst/>
            <a:gdLst/>
            <a:ahLst/>
            <a:cxnLst/>
            <a:rect l="l" t="t" r="r" b="b"/>
            <a:pathLst>
              <a:path w="3268340" h="739462">
                <a:moveTo>
                  <a:pt x="0" y="0"/>
                </a:moveTo>
                <a:lnTo>
                  <a:pt x="3268341" y="0"/>
                </a:lnTo>
                <a:lnTo>
                  <a:pt x="3268341" y="739462"/>
                </a:lnTo>
                <a:lnTo>
                  <a:pt x="0" y="7394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9427706" y="5649582"/>
            <a:ext cx="3268340" cy="739462"/>
          </a:xfrm>
          <a:custGeom>
            <a:avLst/>
            <a:gdLst/>
            <a:ahLst/>
            <a:cxnLst/>
            <a:rect l="l" t="t" r="r" b="b"/>
            <a:pathLst>
              <a:path w="3268340" h="739462">
                <a:moveTo>
                  <a:pt x="0" y="0"/>
                </a:moveTo>
                <a:lnTo>
                  <a:pt x="3268340" y="0"/>
                </a:lnTo>
                <a:lnTo>
                  <a:pt x="3268340" y="739462"/>
                </a:lnTo>
                <a:lnTo>
                  <a:pt x="0" y="7394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923466" y="5649582"/>
            <a:ext cx="3268340" cy="739462"/>
          </a:xfrm>
          <a:custGeom>
            <a:avLst/>
            <a:gdLst/>
            <a:ahLst/>
            <a:cxnLst/>
            <a:rect l="l" t="t" r="r" b="b"/>
            <a:pathLst>
              <a:path w="3268340" h="739462">
                <a:moveTo>
                  <a:pt x="0" y="0"/>
                </a:moveTo>
                <a:lnTo>
                  <a:pt x="3268340" y="0"/>
                </a:lnTo>
                <a:lnTo>
                  <a:pt x="3268340" y="739462"/>
                </a:lnTo>
                <a:lnTo>
                  <a:pt x="0" y="7394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188406" y="6340938"/>
            <a:ext cx="4352807" cy="2448306"/>
            <a:chOff x="0" y="0"/>
            <a:chExt cx="1146418" cy="64482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146418" cy="644821"/>
            </a:xfrm>
            <a:custGeom>
              <a:avLst/>
              <a:gdLst/>
              <a:ahLst/>
              <a:cxnLst/>
              <a:rect l="l" t="t" r="r" b="b"/>
              <a:pathLst>
                <a:path w="1146418" h="644821">
                  <a:moveTo>
                    <a:pt x="90709" y="0"/>
                  </a:moveTo>
                  <a:lnTo>
                    <a:pt x="1055709" y="0"/>
                  </a:lnTo>
                  <a:cubicBezTo>
                    <a:pt x="1079767" y="0"/>
                    <a:pt x="1102839" y="9557"/>
                    <a:pt x="1119850" y="26568"/>
                  </a:cubicBezTo>
                  <a:cubicBezTo>
                    <a:pt x="1136861" y="43579"/>
                    <a:pt x="1146418" y="66651"/>
                    <a:pt x="1146418" y="90709"/>
                  </a:cubicBezTo>
                  <a:lnTo>
                    <a:pt x="1146418" y="554113"/>
                  </a:lnTo>
                  <a:cubicBezTo>
                    <a:pt x="1146418" y="604210"/>
                    <a:pt x="1105806" y="644821"/>
                    <a:pt x="1055709" y="644821"/>
                  </a:cubicBezTo>
                  <a:lnTo>
                    <a:pt x="90709" y="644821"/>
                  </a:lnTo>
                  <a:cubicBezTo>
                    <a:pt x="66651" y="644821"/>
                    <a:pt x="43579" y="635265"/>
                    <a:pt x="26568" y="618253"/>
                  </a:cubicBezTo>
                  <a:cubicBezTo>
                    <a:pt x="9557" y="601242"/>
                    <a:pt x="0" y="578170"/>
                    <a:pt x="0" y="554113"/>
                  </a:cubicBezTo>
                  <a:lnTo>
                    <a:pt x="0" y="90709"/>
                  </a:lnTo>
                  <a:cubicBezTo>
                    <a:pt x="0" y="66651"/>
                    <a:pt x="9557" y="43579"/>
                    <a:pt x="26568" y="26568"/>
                  </a:cubicBezTo>
                  <a:cubicBezTo>
                    <a:pt x="43579" y="9557"/>
                    <a:pt x="66651" y="0"/>
                    <a:pt x="90709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1146418" cy="692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954781" y="3620664"/>
            <a:ext cx="14378439" cy="1317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897"/>
              </a:lnSpc>
            </a:pPr>
            <a:r>
              <a:rPr lang="en-US" sz="9897" b="1">
                <a:solidFill>
                  <a:srgbClr val="0057B6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วิธีการดำเนินการ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35294" y="5654567"/>
            <a:ext cx="3460468" cy="588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34"/>
              </a:lnSpc>
              <a:spcBef>
                <a:spcPct val="0"/>
              </a:spcBef>
            </a:pPr>
            <a:r>
              <a:rPr lang="en-US" sz="3452">
                <a:solidFill>
                  <a:srgbClr val="0057B6"/>
                </a:solidFill>
                <a:latin typeface="Anantason"/>
                <a:ea typeface="Anantason"/>
                <a:cs typeface="Anantason"/>
                <a:sym typeface="Anantason"/>
              </a:rPr>
              <a:t>ขั้นตอนที่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88406" y="6620612"/>
            <a:ext cx="4201700" cy="186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0"/>
              </a:lnSpc>
            </a:pPr>
            <a:r>
              <a:rPr lang="en-US" sz="1771">
                <a:solidFill>
                  <a:srgbClr val="292929"/>
                </a:solidFill>
                <a:latin typeface="Anantason"/>
                <a:ea typeface="Anantason"/>
                <a:cs typeface="Anantason"/>
                <a:sym typeface="Anantason"/>
              </a:rPr>
              <a:t> ครูผู้สอน ศึกษาการพัฒนาทักษะการเรียนรู้  โดยใช้เทคนิคกานสอนแบบปฏิบัติจริง </a:t>
            </a:r>
          </a:p>
          <a:p>
            <a:pPr marL="0" lvl="0" indent="0" algn="ctr">
              <a:lnSpc>
                <a:spcPts val="2480"/>
              </a:lnSpc>
              <a:spcBef>
                <a:spcPct val="0"/>
              </a:spcBef>
            </a:pPr>
            <a:r>
              <a:rPr lang="en-US" sz="1771">
                <a:solidFill>
                  <a:srgbClr val="292929"/>
                </a:solidFill>
                <a:latin typeface="Anantason"/>
                <a:ea typeface="Anantason"/>
                <a:cs typeface="Anantason"/>
                <a:sym typeface="Anantason"/>
              </a:rPr>
              <a:t>ในรายวิชาการจัดการสถานการณ์ในงานบริการอาหารและเครื่องดื่ม โดยใช้ทฤษฎีเกี่ยวกับการมอบหมายงานให้รับผิดชอบและปฏิบัติงาน กิจกรรมพี่สอนน้อง เพื่อนช่วยเพื่อน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931945" y="5654567"/>
            <a:ext cx="3460468" cy="588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34"/>
              </a:lnSpc>
              <a:spcBef>
                <a:spcPct val="0"/>
              </a:spcBef>
            </a:pPr>
            <a:r>
              <a:rPr lang="en-US" sz="3452">
                <a:solidFill>
                  <a:srgbClr val="0057B6"/>
                </a:solidFill>
                <a:latin typeface="Anantason"/>
                <a:ea typeface="Anantason"/>
                <a:cs typeface="Anantason"/>
                <a:sym typeface="Anantason"/>
              </a:rPr>
              <a:t>ขั้นตอนที่ 2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4565352" y="6340938"/>
            <a:ext cx="4180560" cy="1543050"/>
            <a:chOff x="0" y="0"/>
            <a:chExt cx="1101053" cy="4064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101053" cy="406400"/>
            </a:xfrm>
            <a:custGeom>
              <a:avLst/>
              <a:gdLst/>
              <a:ahLst/>
              <a:cxnLst/>
              <a:rect l="l" t="t" r="r" b="b"/>
              <a:pathLst>
                <a:path w="1101053" h="406400">
                  <a:moveTo>
                    <a:pt x="94446" y="0"/>
                  </a:moveTo>
                  <a:lnTo>
                    <a:pt x="1006607" y="0"/>
                  </a:lnTo>
                  <a:cubicBezTo>
                    <a:pt x="1031655" y="0"/>
                    <a:pt x="1055678" y="9951"/>
                    <a:pt x="1073390" y="27663"/>
                  </a:cubicBezTo>
                  <a:cubicBezTo>
                    <a:pt x="1091102" y="45375"/>
                    <a:pt x="1101053" y="69398"/>
                    <a:pt x="1101053" y="94446"/>
                  </a:cubicBezTo>
                  <a:lnTo>
                    <a:pt x="1101053" y="311954"/>
                  </a:lnTo>
                  <a:cubicBezTo>
                    <a:pt x="1101053" y="337002"/>
                    <a:pt x="1091102" y="361025"/>
                    <a:pt x="1073390" y="378737"/>
                  </a:cubicBezTo>
                  <a:cubicBezTo>
                    <a:pt x="1055678" y="396449"/>
                    <a:pt x="1031655" y="406400"/>
                    <a:pt x="1006607" y="406400"/>
                  </a:cubicBezTo>
                  <a:lnTo>
                    <a:pt x="94446" y="406400"/>
                  </a:lnTo>
                  <a:cubicBezTo>
                    <a:pt x="69398" y="406400"/>
                    <a:pt x="45375" y="396449"/>
                    <a:pt x="27663" y="378737"/>
                  </a:cubicBezTo>
                  <a:cubicBezTo>
                    <a:pt x="9951" y="361025"/>
                    <a:pt x="0" y="337002"/>
                    <a:pt x="0" y="311954"/>
                  </a:cubicBezTo>
                  <a:lnTo>
                    <a:pt x="0" y="94446"/>
                  </a:lnTo>
                  <a:cubicBezTo>
                    <a:pt x="0" y="69398"/>
                    <a:pt x="9951" y="45375"/>
                    <a:pt x="27663" y="27663"/>
                  </a:cubicBezTo>
                  <a:cubicBezTo>
                    <a:pt x="45375" y="9951"/>
                    <a:pt x="69398" y="0"/>
                    <a:pt x="94446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47625"/>
              <a:ext cx="1101053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4541213" y="6620612"/>
            <a:ext cx="4049805" cy="155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0"/>
              </a:lnSpc>
            </a:pPr>
            <a:r>
              <a:rPr lang="en-US" sz="1771">
                <a:solidFill>
                  <a:srgbClr val="292929"/>
                </a:solidFill>
                <a:latin typeface="Anantason"/>
                <a:ea typeface="Anantason"/>
                <a:cs typeface="Anantason"/>
                <a:sym typeface="Anantason"/>
              </a:rPr>
              <a:t>  ขั้นที่ 2  ครูผู้สอนใช้เทคนิคการสอนแบบการปฏิบัติงานจริง รายวิชาการจัดการสถานการณ์ในงานอาหารและเครื่องดื่ม โดยมอบหมายให้ผู้เรียน</a:t>
            </a:r>
          </a:p>
          <a:p>
            <a:pPr marL="0" lvl="0" indent="0" algn="ctr">
              <a:lnSpc>
                <a:spcPts val="2480"/>
              </a:lnSpc>
              <a:spcBef>
                <a:spcPct val="0"/>
              </a:spcBef>
            </a:pPr>
            <a:endParaRPr lang="en-US" sz="1771">
              <a:solidFill>
                <a:srgbClr val="292929"/>
              </a:solidFill>
              <a:latin typeface="Anantason"/>
              <a:ea typeface="Anantason"/>
              <a:cs typeface="Anantason"/>
              <a:sym typeface="Anantason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9427706" y="5654567"/>
            <a:ext cx="3460468" cy="588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34"/>
              </a:lnSpc>
              <a:spcBef>
                <a:spcPct val="0"/>
              </a:spcBef>
            </a:pPr>
            <a:r>
              <a:rPr lang="en-US" sz="3452">
                <a:solidFill>
                  <a:srgbClr val="0057B6"/>
                </a:solidFill>
                <a:latin typeface="Anantason"/>
                <a:ea typeface="Anantason"/>
                <a:cs typeface="Anantason"/>
                <a:sym typeface="Anantason"/>
              </a:rPr>
              <a:t>ขั้นตอนที่ 3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8774486" y="6389044"/>
            <a:ext cx="4838928" cy="3897956"/>
            <a:chOff x="0" y="0"/>
            <a:chExt cx="1274450" cy="1026622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274450" cy="1026622"/>
            </a:xfrm>
            <a:custGeom>
              <a:avLst/>
              <a:gdLst/>
              <a:ahLst/>
              <a:cxnLst/>
              <a:rect l="l" t="t" r="r" b="b"/>
              <a:pathLst>
                <a:path w="1274450" h="1026622">
                  <a:moveTo>
                    <a:pt x="81596" y="0"/>
                  </a:moveTo>
                  <a:lnTo>
                    <a:pt x="1192854" y="0"/>
                  </a:lnTo>
                  <a:cubicBezTo>
                    <a:pt x="1237918" y="0"/>
                    <a:pt x="1274450" y="36532"/>
                    <a:pt x="1274450" y="81596"/>
                  </a:cubicBezTo>
                  <a:lnTo>
                    <a:pt x="1274450" y="945026"/>
                  </a:lnTo>
                  <a:cubicBezTo>
                    <a:pt x="1274450" y="990090"/>
                    <a:pt x="1237918" y="1026622"/>
                    <a:pt x="1192854" y="1026622"/>
                  </a:cubicBezTo>
                  <a:lnTo>
                    <a:pt x="81596" y="1026622"/>
                  </a:lnTo>
                  <a:cubicBezTo>
                    <a:pt x="36532" y="1026622"/>
                    <a:pt x="0" y="990090"/>
                    <a:pt x="0" y="945026"/>
                  </a:cubicBezTo>
                  <a:lnTo>
                    <a:pt x="0" y="81596"/>
                  </a:lnTo>
                  <a:cubicBezTo>
                    <a:pt x="0" y="36532"/>
                    <a:pt x="36532" y="0"/>
                    <a:pt x="81596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47625"/>
              <a:ext cx="1274450" cy="1074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8996228" y="6620612"/>
            <a:ext cx="4323423" cy="3441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0"/>
              </a:lnSpc>
            </a:pPr>
            <a:r>
              <a:rPr lang="en-US" sz="1771">
                <a:solidFill>
                  <a:srgbClr val="292929"/>
                </a:solidFill>
                <a:latin typeface="Anantason"/>
                <a:ea typeface="Anantason"/>
                <a:cs typeface="Anantason"/>
                <a:sym typeface="Anantason"/>
              </a:rPr>
              <a:t>ครูผู้สอนติดตามพฤติกรรมการเรียน เพื่อวัดผลประเมินผลการเรียน รายวิชาการจัดการ</a:t>
            </a:r>
          </a:p>
          <a:p>
            <a:pPr marL="0" lvl="0" indent="0" algn="ctr">
              <a:lnSpc>
                <a:spcPts val="2480"/>
              </a:lnSpc>
              <a:spcBef>
                <a:spcPct val="0"/>
              </a:spcBef>
            </a:pPr>
            <a:r>
              <a:rPr lang="en-US" sz="1771">
                <a:solidFill>
                  <a:srgbClr val="292929"/>
                </a:solidFill>
                <a:latin typeface="Anantason"/>
                <a:ea typeface="Anantason"/>
                <a:cs typeface="Anantason"/>
                <a:sym typeface="Anantason"/>
              </a:rPr>
              <a:t>สถานการณ์ในงานบริการอาหารและเครื่องดื่ม (30701-2024) สาขาการโรงแรม วิทยาลัยเทคนิคบ้านค่าย  จากการสังเกตพฤติกรรมรายบุคคล การปฏิบัติงานบริการที่มอบหมาย การวิเคราะห์ใบงาน   การทำแบบทดสอบ การสอบภาคปฏิบัติด้านอาหารและเครื่องดื่ม การแสดงบทบาทสมมุติตามสถานการณ์ที่จะเกิดขึ้นในงานบริการ การวัดผลประเมินผล ด้วยการใช้เทคนิคการสอนแบบปฏิบัติงานจริง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923466" y="5654567"/>
            <a:ext cx="3460468" cy="588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34"/>
              </a:lnSpc>
              <a:spcBef>
                <a:spcPct val="0"/>
              </a:spcBef>
            </a:pPr>
            <a:r>
              <a:rPr lang="en-US" sz="3452">
                <a:solidFill>
                  <a:srgbClr val="0057B6"/>
                </a:solidFill>
                <a:latin typeface="Anantason"/>
                <a:ea typeface="Anantason"/>
                <a:cs typeface="Anantason"/>
                <a:sym typeface="Anantason"/>
              </a:rPr>
              <a:t>ขั้นตอนที่ 4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13794389" y="6541161"/>
            <a:ext cx="4838928" cy="2717139"/>
            <a:chOff x="0" y="0"/>
            <a:chExt cx="1274450" cy="71562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274450" cy="715625"/>
            </a:xfrm>
            <a:custGeom>
              <a:avLst/>
              <a:gdLst/>
              <a:ahLst/>
              <a:cxnLst/>
              <a:rect l="l" t="t" r="r" b="b"/>
              <a:pathLst>
                <a:path w="1274450" h="715625">
                  <a:moveTo>
                    <a:pt x="81596" y="0"/>
                  </a:moveTo>
                  <a:lnTo>
                    <a:pt x="1192854" y="0"/>
                  </a:lnTo>
                  <a:cubicBezTo>
                    <a:pt x="1237918" y="0"/>
                    <a:pt x="1274450" y="36532"/>
                    <a:pt x="1274450" y="81596"/>
                  </a:cubicBezTo>
                  <a:lnTo>
                    <a:pt x="1274450" y="634029"/>
                  </a:lnTo>
                  <a:cubicBezTo>
                    <a:pt x="1274450" y="679093"/>
                    <a:pt x="1237918" y="715625"/>
                    <a:pt x="1192854" y="715625"/>
                  </a:cubicBezTo>
                  <a:lnTo>
                    <a:pt x="81596" y="715625"/>
                  </a:lnTo>
                  <a:cubicBezTo>
                    <a:pt x="36532" y="715625"/>
                    <a:pt x="0" y="679093"/>
                    <a:pt x="0" y="634029"/>
                  </a:cubicBezTo>
                  <a:lnTo>
                    <a:pt x="0" y="81596"/>
                  </a:lnTo>
                  <a:cubicBezTo>
                    <a:pt x="0" y="36532"/>
                    <a:pt x="36532" y="0"/>
                    <a:pt x="81596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-47625"/>
              <a:ext cx="1274450" cy="76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13923466" y="6620612"/>
            <a:ext cx="4049805" cy="249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80"/>
              </a:lnSpc>
              <a:spcBef>
                <a:spcPct val="0"/>
              </a:spcBef>
            </a:pPr>
            <a:r>
              <a:rPr lang="en-US" sz="1771">
                <a:solidFill>
                  <a:srgbClr val="292929"/>
                </a:solidFill>
                <a:latin typeface="Anantason"/>
                <a:ea typeface="Anantason"/>
                <a:cs typeface="Anantason"/>
                <a:sym typeface="Anantason"/>
              </a:rPr>
              <a:t>จากการดำเนินกิจกรรมพัฒนาทักษะการเรียนรู้ รายวิชาการจัดการสถานการณ์ในงานบริการอาหารและเครื่องดื่ม (30701-2024)  ผู้เรียน ผ่านการทดสอบภาคทฤษฎี จากแบบทดสอบการตอบคำถาม ในภาคปฏิบัติการนำเสนอบทบาทสมมุต เพื่อจัดการสถานการณ์แก้ไขปัญหา ข้อขัดแย้งในงานบริการ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465171" y="-1269644"/>
            <a:ext cx="19218343" cy="19218343"/>
          </a:xfrm>
          <a:custGeom>
            <a:avLst/>
            <a:gdLst/>
            <a:ahLst/>
            <a:cxnLst/>
            <a:rect l="l" t="t" r="r" b="b"/>
            <a:pathLst>
              <a:path w="19218343" h="19218343">
                <a:moveTo>
                  <a:pt x="0" y="0"/>
                </a:moveTo>
                <a:lnTo>
                  <a:pt x="19218342" y="0"/>
                </a:lnTo>
                <a:lnTo>
                  <a:pt x="19218342" y="19218343"/>
                </a:lnTo>
                <a:lnTo>
                  <a:pt x="0" y="19218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09455" y="9059948"/>
            <a:ext cx="21753749" cy="991907"/>
            <a:chOff x="0" y="0"/>
            <a:chExt cx="5370006" cy="2448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0006" cy="244856"/>
            </a:xfrm>
            <a:custGeom>
              <a:avLst/>
              <a:gdLst/>
              <a:ahLst/>
              <a:cxnLst/>
              <a:rect l="l" t="t" r="r" b="b"/>
              <a:pathLst>
                <a:path w="5370006" h="244856">
                  <a:moveTo>
                    <a:pt x="0" y="0"/>
                  </a:moveTo>
                  <a:lnTo>
                    <a:pt x="5370006" y="0"/>
                  </a:lnTo>
                  <a:lnTo>
                    <a:pt x="5370006" y="244856"/>
                  </a:lnTo>
                  <a:lnTo>
                    <a:pt x="0" y="244856"/>
                  </a:ln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370006" cy="263906"/>
            </a:xfrm>
            <a:prstGeom prst="rect">
              <a:avLst/>
            </a:prstGeom>
          </p:spPr>
          <p:txBody>
            <a:bodyPr lIns="24411" tIns="24411" rIns="24411" bIns="24411" rtlCol="0" anchor="ctr"/>
            <a:lstStyle/>
            <a:p>
              <a:pPr algn="ctr">
                <a:lnSpc>
                  <a:spcPts val="53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018362" y="9852489"/>
            <a:ext cx="21554794" cy="707819"/>
            <a:chOff x="0" y="0"/>
            <a:chExt cx="7409427" cy="2433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09428" cy="243312"/>
            </a:xfrm>
            <a:custGeom>
              <a:avLst/>
              <a:gdLst/>
              <a:ahLst/>
              <a:cxnLst/>
              <a:rect l="l" t="t" r="r" b="b"/>
              <a:pathLst>
                <a:path w="7409428" h="243312">
                  <a:moveTo>
                    <a:pt x="0" y="0"/>
                  </a:moveTo>
                  <a:lnTo>
                    <a:pt x="7409428" y="0"/>
                  </a:lnTo>
                  <a:lnTo>
                    <a:pt x="7409428" y="243312"/>
                  </a:lnTo>
                  <a:lnTo>
                    <a:pt x="0" y="243312"/>
                  </a:lnTo>
                  <a:close/>
                </a:path>
              </a:pathLst>
            </a:custGeom>
            <a:solidFill>
              <a:srgbClr val="FFFFFF">
                <a:alpha val="31765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7409427" cy="262362"/>
            </a:xfrm>
            <a:prstGeom prst="rect">
              <a:avLst/>
            </a:prstGeom>
          </p:spPr>
          <p:txBody>
            <a:bodyPr lIns="25311" tIns="25311" rIns="25311" bIns="25311" rtlCol="0" anchor="ctr"/>
            <a:lstStyle/>
            <a:p>
              <a:pPr algn="ctr">
                <a:lnSpc>
                  <a:spcPts val="63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6149209"/>
            <a:ext cx="16211550" cy="2910739"/>
          </a:xfrm>
          <a:custGeom>
            <a:avLst/>
            <a:gdLst/>
            <a:ahLst/>
            <a:cxnLst/>
            <a:rect l="l" t="t" r="r" b="b"/>
            <a:pathLst>
              <a:path w="16211550" h="2910739">
                <a:moveTo>
                  <a:pt x="0" y="0"/>
                </a:moveTo>
                <a:lnTo>
                  <a:pt x="16211550" y="0"/>
                </a:lnTo>
                <a:lnTo>
                  <a:pt x="16211550" y="2910739"/>
                </a:lnTo>
                <a:lnTo>
                  <a:pt x="0" y="2910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flipH="1" flipV="1">
            <a:off x="1028700" y="1019175"/>
            <a:ext cx="16230600" cy="0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17249775" y="1019175"/>
            <a:ext cx="0" cy="4124325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1038225" y="1028700"/>
            <a:ext cx="0" cy="1487388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H="1" flipV="1">
            <a:off x="1019175" y="4062818"/>
            <a:ext cx="0" cy="4276709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17240250" y="6513646"/>
            <a:ext cx="0" cy="1580667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7002442" y="5293348"/>
            <a:ext cx="513716" cy="51371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069117" y="5985144"/>
            <a:ext cx="361316" cy="36131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771842" y="3327044"/>
            <a:ext cx="513716" cy="51371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10800000">
            <a:off x="857567" y="2787648"/>
            <a:ext cx="361316" cy="36131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51128" y="-2201931"/>
            <a:ext cx="3029461" cy="3029461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755760" y="-1457563"/>
            <a:ext cx="3918846" cy="391884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6391738" y="-1315048"/>
            <a:ext cx="3163067" cy="3163067"/>
          </a:xfrm>
          <a:custGeom>
            <a:avLst/>
            <a:gdLst/>
            <a:ahLst/>
            <a:cxnLst/>
            <a:rect l="l" t="t" r="r" b="b"/>
            <a:pathLst>
              <a:path w="3163067" h="3163067">
                <a:moveTo>
                  <a:pt x="0" y="0"/>
                </a:moveTo>
                <a:lnTo>
                  <a:pt x="3163066" y="0"/>
                </a:lnTo>
                <a:lnTo>
                  <a:pt x="3163066" y="3163067"/>
                </a:lnTo>
                <a:lnTo>
                  <a:pt x="0" y="3163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-465171" y="5143500"/>
            <a:ext cx="1188898" cy="1188898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-805376" y="5798146"/>
            <a:ext cx="2340330" cy="2340330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2236434" y="1848019"/>
            <a:ext cx="14155304" cy="6660790"/>
            <a:chOff x="0" y="0"/>
            <a:chExt cx="3728146" cy="1754282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728146" cy="1754282"/>
            </a:xfrm>
            <a:custGeom>
              <a:avLst/>
              <a:gdLst/>
              <a:ahLst/>
              <a:cxnLst/>
              <a:rect l="l" t="t" r="r" b="b"/>
              <a:pathLst>
                <a:path w="3728146" h="1754282">
                  <a:moveTo>
                    <a:pt x="27893" y="0"/>
                  </a:moveTo>
                  <a:lnTo>
                    <a:pt x="3700252" y="0"/>
                  </a:lnTo>
                  <a:cubicBezTo>
                    <a:pt x="3715657" y="0"/>
                    <a:pt x="3728146" y="12488"/>
                    <a:pt x="3728146" y="27893"/>
                  </a:cubicBezTo>
                  <a:lnTo>
                    <a:pt x="3728146" y="1726389"/>
                  </a:lnTo>
                  <a:cubicBezTo>
                    <a:pt x="3728146" y="1733787"/>
                    <a:pt x="3725207" y="1740881"/>
                    <a:pt x="3719976" y="1746112"/>
                  </a:cubicBezTo>
                  <a:cubicBezTo>
                    <a:pt x="3714745" y="1751343"/>
                    <a:pt x="3707650" y="1754282"/>
                    <a:pt x="3700252" y="1754282"/>
                  </a:cubicBezTo>
                  <a:lnTo>
                    <a:pt x="27893" y="1754282"/>
                  </a:lnTo>
                  <a:cubicBezTo>
                    <a:pt x="12488" y="1754282"/>
                    <a:pt x="0" y="1741794"/>
                    <a:pt x="0" y="1726389"/>
                  </a:cubicBezTo>
                  <a:lnTo>
                    <a:pt x="0" y="27893"/>
                  </a:lnTo>
                  <a:cubicBezTo>
                    <a:pt x="0" y="20496"/>
                    <a:pt x="2939" y="13401"/>
                    <a:pt x="8170" y="8170"/>
                  </a:cubicBezTo>
                  <a:cubicBezTo>
                    <a:pt x="13401" y="2939"/>
                    <a:pt x="20496" y="0"/>
                    <a:pt x="27893" y="0"/>
                  </a:cubicBezTo>
                  <a:close/>
                </a:path>
              </a:pathLst>
            </a:custGeom>
            <a:solidFill>
              <a:srgbClr val="FFFFFF">
                <a:alpha val="44706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42" name="TextBox 42"/>
            <p:cNvSpPr txBox="1"/>
            <p:nvPr/>
          </p:nvSpPr>
          <p:spPr>
            <a:xfrm>
              <a:off x="0" y="-47625"/>
              <a:ext cx="3728146" cy="1801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1285558" y="-1737329"/>
            <a:ext cx="3474659" cy="3474659"/>
          </a:xfrm>
          <a:custGeom>
            <a:avLst/>
            <a:gdLst/>
            <a:ahLst/>
            <a:cxnLst/>
            <a:rect l="l" t="t" r="r" b="b"/>
            <a:pathLst>
              <a:path w="3474659" h="3474659">
                <a:moveTo>
                  <a:pt x="0" y="0"/>
                </a:moveTo>
                <a:lnTo>
                  <a:pt x="3474659" y="0"/>
                </a:lnTo>
                <a:lnTo>
                  <a:pt x="3474659" y="3474658"/>
                </a:lnTo>
                <a:lnTo>
                  <a:pt x="0" y="34746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44" name="Group 44"/>
          <p:cNvGrpSpPr/>
          <p:nvPr/>
        </p:nvGrpSpPr>
        <p:grpSpPr>
          <a:xfrm>
            <a:off x="5978690" y="9309531"/>
            <a:ext cx="6292165" cy="298925"/>
            <a:chOff x="0" y="0"/>
            <a:chExt cx="8389553" cy="398567"/>
          </a:xfrm>
        </p:grpSpPr>
        <p:sp>
          <p:nvSpPr>
            <p:cNvPr id="45" name="Freeform 45"/>
            <p:cNvSpPr/>
            <p:nvPr/>
          </p:nvSpPr>
          <p:spPr>
            <a:xfrm>
              <a:off x="5381525" y="0"/>
              <a:ext cx="391166" cy="391166"/>
            </a:xfrm>
            <a:custGeom>
              <a:avLst/>
              <a:gdLst/>
              <a:ahLst/>
              <a:cxnLst/>
              <a:rect l="l" t="t" r="r" b="b"/>
              <a:pathLst>
                <a:path w="391166" h="391166">
                  <a:moveTo>
                    <a:pt x="0" y="0"/>
                  </a:moveTo>
                  <a:lnTo>
                    <a:pt x="391166" y="0"/>
                  </a:lnTo>
                  <a:lnTo>
                    <a:pt x="391166" y="391166"/>
                  </a:lnTo>
                  <a:lnTo>
                    <a:pt x="0" y="39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0" y="7401"/>
              <a:ext cx="391166" cy="391166"/>
            </a:xfrm>
            <a:custGeom>
              <a:avLst/>
              <a:gdLst/>
              <a:ahLst/>
              <a:cxnLst/>
              <a:rect l="l" t="t" r="r" b="b"/>
              <a:pathLst>
                <a:path w="391166" h="391166">
                  <a:moveTo>
                    <a:pt x="0" y="0"/>
                  </a:moveTo>
                  <a:lnTo>
                    <a:pt x="391166" y="0"/>
                  </a:lnTo>
                  <a:lnTo>
                    <a:pt x="391166" y="391166"/>
                  </a:lnTo>
                  <a:lnTo>
                    <a:pt x="0" y="39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465526" y="51931"/>
              <a:ext cx="1697954" cy="25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06"/>
                </a:lnSpc>
              </a:pPr>
              <a:r>
                <a:rPr lang="en-US" sz="1147" b="1">
                  <a:solidFill>
                    <a:srgbClr val="164E81"/>
                  </a:solidFill>
                  <a:latin typeface="Prompt Medium"/>
                  <a:ea typeface="Prompt Medium"/>
                  <a:cs typeface="Prompt Medium"/>
                  <a:sym typeface="Prompt Medium"/>
                </a:rPr>
                <a:t>+123-456-7890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5844547" y="51931"/>
              <a:ext cx="2545006" cy="25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06"/>
                </a:lnSpc>
              </a:pPr>
              <a:r>
                <a:rPr lang="en-US" sz="1147" b="1">
                  <a:solidFill>
                    <a:srgbClr val="164E81"/>
                  </a:solidFill>
                  <a:latin typeface="Prompt Medium"/>
                  <a:ea typeface="Prompt Medium"/>
                  <a:cs typeface="Prompt Medium"/>
                  <a:sym typeface="Prompt Medium"/>
                </a:rPr>
                <a:t>www.reallygreatsite.com</a:t>
              </a:r>
            </a:p>
          </p:txBody>
        </p:sp>
      </p:grpSp>
      <p:sp>
        <p:nvSpPr>
          <p:cNvPr id="49" name="Freeform 49"/>
          <p:cNvSpPr/>
          <p:nvPr/>
        </p:nvSpPr>
        <p:spPr>
          <a:xfrm>
            <a:off x="13244325" y="8632693"/>
            <a:ext cx="3147412" cy="3147412"/>
          </a:xfrm>
          <a:custGeom>
            <a:avLst/>
            <a:gdLst/>
            <a:ahLst/>
            <a:cxnLst/>
            <a:rect l="l" t="t" r="r" b="b"/>
            <a:pathLst>
              <a:path w="3147412" h="3147412">
                <a:moveTo>
                  <a:pt x="0" y="0"/>
                </a:moveTo>
                <a:lnTo>
                  <a:pt x="3147413" y="0"/>
                </a:lnTo>
                <a:lnTo>
                  <a:pt x="3147413" y="3147412"/>
                </a:lnTo>
                <a:lnTo>
                  <a:pt x="0" y="31474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2236434" y="3095123"/>
            <a:ext cx="3136417" cy="3054086"/>
          </a:xfrm>
          <a:custGeom>
            <a:avLst/>
            <a:gdLst/>
            <a:ahLst/>
            <a:cxnLst/>
            <a:rect l="l" t="t" r="r" b="b"/>
            <a:pathLst>
              <a:path w="3136417" h="3054086">
                <a:moveTo>
                  <a:pt x="0" y="0"/>
                </a:moveTo>
                <a:lnTo>
                  <a:pt x="3136417" y="0"/>
                </a:lnTo>
                <a:lnTo>
                  <a:pt x="3136417" y="3054086"/>
                </a:lnTo>
                <a:lnTo>
                  <a:pt x="0" y="3054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1534954" y="1589697"/>
            <a:ext cx="13283077" cy="1151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29"/>
              </a:lnSpc>
            </a:pPr>
            <a:r>
              <a:rPr lang="en-US" sz="8393" b="1">
                <a:solidFill>
                  <a:srgbClr val="004B8E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ผลลัพธ์การพัฒนาที่คาดหวัง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5770570" y="3155188"/>
            <a:ext cx="4811846" cy="962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1"/>
              </a:lnSpc>
            </a:pPr>
            <a:r>
              <a:rPr lang="en-US" sz="7039" b="1">
                <a:solidFill>
                  <a:srgbClr val="FFFFFF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เชิงปริมาณ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5553387" y="4345990"/>
            <a:ext cx="10058057" cy="4106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</a:pPr>
            <a:r>
              <a:rPr lang="en-US" sz="2926">
                <a:solidFill>
                  <a:srgbClr val="004B8E"/>
                </a:solidFill>
                <a:latin typeface="Anantason"/>
                <a:ea typeface="Anantason"/>
                <a:cs typeface="Anantason"/>
                <a:sym typeface="Anantason"/>
              </a:rPr>
              <a:t> 1  ผู้เรียนรายวิชาการจัดการสถานการณ์ในงานบริการอาหารและเครื่องดื่ม (30701-2024)  สาขาการโรงแรมภาคเรียนที่ 2 / 2567   มีผลสัมฤทธิ์ทางการเรียนสูงขึ้น ร้อยละ 90 </a:t>
            </a:r>
          </a:p>
          <a:p>
            <a:pPr algn="l">
              <a:lnSpc>
                <a:spcPts val="2409"/>
              </a:lnSpc>
            </a:pPr>
            <a:r>
              <a:rPr lang="en-US" sz="1628">
                <a:solidFill>
                  <a:srgbClr val="004B8E"/>
                </a:solidFill>
                <a:latin typeface="Anantason"/>
                <a:ea typeface="Anantason"/>
                <a:cs typeface="Anantason"/>
                <a:sym typeface="Anantason"/>
              </a:rPr>
              <a:t>     </a:t>
            </a:r>
          </a:p>
          <a:p>
            <a:pPr algn="l">
              <a:lnSpc>
                <a:spcPts val="4331"/>
              </a:lnSpc>
            </a:pPr>
            <a:r>
              <a:rPr lang="en-US" sz="2926">
                <a:solidFill>
                  <a:srgbClr val="004B8E"/>
                </a:solidFill>
                <a:latin typeface="Anantason"/>
                <a:ea typeface="Anantason"/>
                <a:cs typeface="Anantason"/>
                <a:sym typeface="Anantason"/>
              </a:rPr>
              <a:t>2 ผู้เรียนร้อยละ 90 มีผลการเรียนรายวิชาการจัดการสถานการณ์ในงานบริการอาหารและเครื่องดื่ม (30701-2024)มีผลการเรียนระดับ 3.00  อยู่ในระดับดีมากขึ้นไป</a:t>
            </a:r>
          </a:p>
          <a:p>
            <a:pPr algn="ctr">
              <a:lnSpc>
                <a:spcPts val="4331"/>
              </a:lnSpc>
            </a:pPr>
            <a:endParaRPr lang="en-US" sz="2926">
              <a:solidFill>
                <a:srgbClr val="004B8E"/>
              </a:solidFill>
              <a:latin typeface="Anantason"/>
              <a:ea typeface="Anantason"/>
              <a:cs typeface="Anantason"/>
              <a:sym typeface="Anantaso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465171" y="-1269644"/>
            <a:ext cx="19218343" cy="19218343"/>
          </a:xfrm>
          <a:custGeom>
            <a:avLst/>
            <a:gdLst/>
            <a:ahLst/>
            <a:cxnLst/>
            <a:rect l="l" t="t" r="r" b="b"/>
            <a:pathLst>
              <a:path w="19218343" h="19218343">
                <a:moveTo>
                  <a:pt x="0" y="0"/>
                </a:moveTo>
                <a:lnTo>
                  <a:pt x="19218342" y="0"/>
                </a:lnTo>
                <a:lnTo>
                  <a:pt x="19218342" y="19218343"/>
                </a:lnTo>
                <a:lnTo>
                  <a:pt x="0" y="19218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09455" y="9059948"/>
            <a:ext cx="21753749" cy="991907"/>
            <a:chOff x="0" y="0"/>
            <a:chExt cx="5370006" cy="2448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0006" cy="244856"/>
            </a:xfrm>
            <a:custGeom>
              <a:avLst/>
              <a:gdLst/>
              <a:ahLst/>
              <a:cxnLst/>
              <a:rect l="l" t="t" r="r" b="b"/>
              <a:pathLst>
                <a:path w="5370006" h="244856">
                  <a:moveTo>
                    <a:pt x="0" y="0"/>
                  </a:moveTo>
                  <a:lnTo>
                    <a:pt x="5370006" y="0"/>
                  </a:lnTo>
                  <a:lnTo>
                    <a:pt x="5370006" y="244856"/>
                  </a:lnTo>
                  <a:lnTo>
                    <a:pt x="0" y="244856"/>
                  </a:ln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370006" cy="263906"/>
            </a:xfrm>
            <a:prstGeom prst="rect">
              <a:avLst/>
            </a:prstGeom>
          </p:spPr>
          <p:txBody>
            <a:bodyPr lIns="24411" tIns="24411" rIns="24411" bIns="24411" rtlCol="0" anchor="ctr"/>
            <a:lstStyle/>
            <a:p>
              <a:pPr algn="ctr">
                <a:lnSpc>
                  <a:spcPts val="53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018362" y="9852489"/>
            <a:ext cx="21554794" cy="707819"/>
            <a:chOff x="0" y="0"/>
            <a:chExt cx="7409427" cy="2433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09428" cy="243312"/>
            </a:xfrm>
            <a:custGeom>
              <a:avLst/>
              <a:gdLst/>
              <a:ahLst/>
              <a:cxnLst/>
              <a:rect l="l" t="t" r="r" b="b"/>
              <a:pathLst>
                <a:path w="7409428" h="243312">
                  <a:moveTo>
                    <a:pt x="0" y="0"/>
                  </a:moveTo>
                  <a:lnTo>
                    <a:pt x="7409428" y="0"/>
                  </a:lnTo>
                  <a:lnTo>
                    <a:pt x="7409428" y="243312"/>
                  </a:lnTo>
                  <a:lnTo>
                    <a:pt x="0" y="243312"/>
                  </a:lnTo>
                  <a:close/>
                </a:path>
              </a:pathLst>
            </a:custGeom>
            <a:solidFill>
              <a:srgbClr val="FFFFFF">
                <a:alpha val="31765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7409427" cy="262362"/>
            </a:xfrm>
            <a:prstGeom prst="rect">
              <a:avLst/>
            </a:prstGeom>
          </p:spPr>
          <p:txBody>
            <a:bodyPr lIns="25311" tIns="25311" rIns="25311" bIns="25311" rtlCol="0" anchor="ctr"/>
            <a:lstStyle/>
            <a:p>
              <a:pPr algn="ctr">
                <a:lnSpc>
                  <a:spcPts val="63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6149209"/>
            <a:ext cx="16211550" cy="2910739"/>
          </a:xfrm>
          <a:custGeom>
            <a:avLst/>
            <a:gdLst/>
            <a:ahLst/>
            <a:cxnLst/>
            <a:rect l="l" t="t" r="r" b="b"/>
            <a:pathLst>
              <a:path w="16211550" h="2910739">
                <a:moveTo>
                  <a:pt x="0" y="0"/>
                </a:moveTo>
                <a:lnTo>
                  <a:pt x="16211550" y="0"/>
                </a:lnTo>
                <a:lnTo>
                  <a:pt x="16211550" y="2910739"/>
                </a:lnTo>
                <a:lnTo>
                  <a:pt x="0" y="2910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flipH="1" flipV="1">
            <a:off x="1028700" y="1019175"/>
            <a:ext cx="16230600" cy="0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17249775" y="1019175"/>
            <a:ext cx="0" cy="4124325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1038225" y="1028700"/>
            <a:ext cx="0" cy="1487388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H="1" flipV="1">
            <a:off x="1019175" y="4062818"/>
            <a:ext cx="0" cy="4276709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17240250" y="6513646"/>
            <a:ext cx="0" cy="1580667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7002442" y="5293348"/>
            <a:ext cx="513716" cy="51371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069117" y="5985144"/>
            <a:ext cx="361316" cy="36131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771842" y="3327044"/>
            <a:ext cx="513716" cy="51371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10800000">
            <a:off x="857567" y="2787648"/>
            <a:ext cx="361316" cy="36131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51128" y="-2201931"/>
            <a:ext cx="3029461" cy="3029461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755760" y="-1457563"/>
            <a:ext cx="3918846" cy="391884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6391738" y="-1315048"/>
            <a:ext cx="3163067" cy="3163067"/>
          </a:xfrm>
          <a:custGeom>
            <a:avLst/>
            <a:gdLst/>
            <a:ahLst/>
            <a:cxnLst/>
            <a:rect l="l" t="t" r="r" b="b"/>
            <a:pathLst>
              <a:path w="3163067" h="3163067">
                <a:moveTo>
                  <a:pt x="0" y="0"/>
                </a:moveTo>
                <a:lnTo>
                  <a:pt x="3163066" y="0"/>
                </a:lnTo>
                <a:lnTo>
                  <a:pt x="3163066" y="3163067"/>
                </a:lnTo>
                <a:lnTo>
                  <a:pt x="0" y="3163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-465171" y="5143500"/>
            <a:ext cx="1188898" cy="1188898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-805376" y="5798146"/>
            <a:ext cx="2340330" cy="2340330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6550671" y="7074968"/>
            <a:ext cx="3474659" cy="3474659"/>
          </a:xfrm>
          <a:custGeom>
            <a:avLst/>
            <a:gdLst/>
            <a:ahLst/>
            <a:cxnLst/>
            <a:rect l="l" t="t" r="r" b="b"/>
            <a:pathLst>
              <a:path w="3474659" h="3474659">
                <a:moveTo>
                  <a:pt x="0" y="0"/>
                </a:moveTo>
                <a:lnTo>
                  <a:pt x="3474658" y="0"/>
                </a:lnTo>
                <a:lnTo>
                  <a:pt x="3474658" y="3474659"/>
                </a:lnTo>
                <a:lnTo>
                  <a:pt x="0" y="34746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5978690" y="9309531"/>
            <a:ext cx="6292165" cy="298925"/>
            <a:chOff x="0" y="0"/>
            <a:chExt cx="8389553" cy="398567"/>
          </a:xfrm>
        </p:grpSpPr>
        <p:sp>
          <p:nvSpPr>
            <p:cNvPr id="42" name="Freeform 42"/>
            <p:cNvSpPr/>
            <p:nvPr/>
          </p:nvSpPr>
          <p:spPr>
            <a:xfrm>
              <a:off x="5381525" y="0"/>
              <a:ext cx="391166" cy="391166"/>
            </a:xfrm>
            <a:custGeom>
              <a:avLst/>
              <a:gdLst/>
              <a:ahLst/>
              <a:cxnLst/>
              <a:rect l="l" t="t" r="r" b="b"/>
              <a:pathLst>
                <a:path w="391166" h="391166">
                  <a:moveTo>
                    <a:pt x="0" y="0"/>
                  </a:moveTo>
                  <a:lnTo>
                    <a:pt x="391166" y="0"/>
                  </a:lnTo>
                  <a:lnTo>
                    <a:pt x="391166" y="391166"/>
                  </a:lnTo>
                  <a:lnTo>
                    <a:pt x="0" y="39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0" y="7401"/>
              <a:ext cx="391166" cy="391166"/>
            </a:xfrm>
            <a:custGeom>
              <a:avLst/>
              <a:gdLst/>
              <a:ahLst/>
              <a:cxnLst/>
              <a:rect l="l" t="t" r="r" b="b"/>
              <a:pathLst>
                <a:path w="391166" h="391166">
                  <a:moveTo>
                    <a:pt x="0" y="0"/>
                  </a:moveTo>
                  <a:lnTo>
                    <a:pt x="391166" y="0"/>
                  </a:lnTo>
                  <a:lnTo>
                    <a:pt x="391166" y="391166"/>
                  </a:lnTo>
                  <a:lnTo>
                    <a:pt x="0" y="39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TextBox 44"/>
            <p:cNvSpPr txBox="1"/>
            <p:nvPr/>
          </p:nvSpPr>
          <p:spPr>
            <a:xfrm>
              <a:off x="465526" y="51931"/>
              <a:ext cx="1697954" cy="25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06"/>
                </a:lnSpc>
              </a:pPr>
              <a:r>
                <a:rPr lang="en-US" sz="1147" b="1">
                  <a:solidFill>
                    <a:srgbClr val="164E81"/>
                  </a:solidFill>
                  <a:latin typeface="Prompt Medium"/>
                  <a:ea typeface="Prompt Medium"/>
                  <a:cs typeface="Prompt Medium"/>
                  <a:sym typeface="Prompt Medium"/>
                </a:rPr>
                <a:t>+123-456-7890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5844547" y="51931"/>
              <a:ext cx="2545006" cy="25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06"/>
                </a:lnSpc>
              </a:pPr>
              <a:r>
                <a:rPr lang="en-US" sz="1147" b="1">
                  <a:solidFill>
                    <a:srgbClr val="164E81"/>
                  </a:solidFill>
                  <a:latin typeface="Prompt Medium"/>
                  <a:ea typeface="Prompt Medium"/>
                  <a:cs typeface="Prompt Medium"/>
                  <a:sym typeface="Prompt Medium"/>
                </a:rPr>
                <a:t>www.reallygreatsite.com</a:t>
              </a:r>
            </a:p>
          </p:txBody>
        </p:sp>
      </p:grpSp>
      <p:sp>
        <p:nvSpPr>
          <p:cNvPr id="46" name="Freeform 46"/>
          <p:cNvSpPr/>
          <p:nvPr/>
        </p:nvSpPr>
        <p:spPr>
          <a:xfrm>
            <a:off x="2611776" y="2084433"/>
            <a:ext cx="13025993" cy="6417831"/>
          </a:xfrm>
          <a:custGeom>
            <a:avLst/>
            <a:gdLst/>
            <a:ahLst/>
            <a:cxnLst/>
            <a:rect l="l" t="t" r="r" b="b"/>
            <a:pathLst>
              <a:path w="13025993" h="6417831">
                <a:moveTo>
                  <a:pt x="0" y="0"/>
                </a:moveTo>
                <a:lnTo>
                  <a:pt x="13025993" y="0"/>
                </a:lnTo>
                <a:lnTo>
                  <a:pt x="13025993" y="6417831"/>
                </a:lnTo>
                <a:lnTo>
                  <a:pt x="0" y="64178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5528" t="-22228" r="-3716"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1218883" y="644736"/>
            <a:ext cx="6283682" cy="1276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61"/>
              </a:lnSpc>
            </a:pPr>
            <a:r>
              <a:rPr lang="en-US" sz="9193" b="1" dirty="0" err="1">
                <a:solidFill>
                  <a:schemeClr val="tx2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เชิงปริมาณ</a:t>
            </a:r>
            <a:endParaRPr lang="en-US" sz="9193" b="1" dirty="0">
              <a:solidFill>
                <a:schemeClr val="tx2"/>
              </a:solidFill>
              <a:latin typeface="Anantason Bold"/>
              <a:ea typeface="Anantason Bold"/>
              <a:cs typeface="Anantason Bold"/>
              <a:sym typeface="Anantason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465171" y="-1269644"/>
            <a:ext cx="19218343" cy="19218343"/>
          </a:xfrm>
          <a:custGeom>
            <a:avLst/>
            <a:gdLst/>
            <a:ahLst/>
            <a:cxnLst/>
            <a:rect l="l" t="t" r="r" b="b"/>
            <a:pathLst>
              <a:path w="19218343" h="19218343">
                <a:moveTo>
                  <a:pt x="0" y="0"/>
                </a:moveTo>
                <a:lnTo>
                  <a:pt x="19218342" y="0"/>
                </a:lnTo>
                <a:lnTo>
                  <a:pt x="19218342" y="19218343"/>
                </a:lnTo>
                <a:lnTo>
                  <a:pt x="0" y="19218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09455" y="9059948"/>
            <a:ext cx="21753749" cy="991907"/>
            <a:chOff x="0" y="0"/>
            <a:chExt cx="5370006" cy="2448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0006" cy="244856"/>
            </a:xfrm>
            <a:custGeom>
              <a:avLst/>
              <a:gdLst/>
              <a:ahLst/>
              <a:cxnLst/>
              <a:rect l="l" t="t" r="r" b="b"/>
              <a:pathLst>
                <a:path w="5370006" h="244856">
                  <a:moveTo>
                    <a:pt x="0" y="0"/>
                  </a:moveTo>
                  <a:lnTo>
                    <a:pt x="5370006" y="0"/>
                  </a:lnTo>
                  <a:lnTo>
                    <a:pt x="5370006" y="244856"/>
                  </a:lnTo>
                  <a:lnTo>
                    <a:pt x="0" y="244856"/>
                  </a:ln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370006" cy="263906"/>
            </a:xfrm>
            <a:prstGeom prst="rect">
              <a:avLst/>
            </a:prstGeom>
          </p:spPr>
          <p:txBody>
            <a:bodyPr lIns="24411" tIns="24411" rIns="24411" bIns="24411" rtlCol="0" anchor="ctr"/>
            <a:lstStyle/>
            <a:p>
              <a:pPr algn="ctr">
                <a:lnSpc>
                  <a:spcPts val="53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018362" y="9852489"/>
            <a:ext cx="21554794" cy="707819"/>
            <a:chOff x="0" y="0"/>
            <a:chExt cx="7409427" cy="2433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09428" cy="243312"/>
            </a:xfrm>
            <a:custGeom>
              <a:avLst/>
              <a:gdLst/>
              <a:ahLst/>
              <a:cxnLst/>
              <a:rect l="l" t="t" r="r" b="b"/>
              <a:pathLst>
                <a:path w="7409428" h="243312">
                  <a:moveTo>
                    <a:pt x="0" y="0"/>
                  </a:moveTo>
                  <a:lnTo>
                    <a:pt x="7409428" y="0"/>
                  </a:lnTo>
                  <a:lnTo>
                    <a:pt x="7409428" y="243312"/>
                  </a:lnTo>
                  <a:lnTo>
                    <a:pt x="0" y="243312"/>
                  </a:lnTo>
                  <a:close/>
                </a:path>
              </a:pathLst>
            </a:custGeom>
            <a:solidFill>
              <a:srgbClr val="FFFFFF">
                <a:alpha val="31765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7409427" cy="262362"/>
            </a:xfrm>
            <a:prstGeom prst="rect">
              <a:avLst/>
            </a:prstGeom>
          </p:spPr>
          <p:txBody>
            <a:bodyPr lIns="25311" tIns="25311" rIns="25311" bIns="25311" rtlCol="0" anchor="ctr"/>
            <a:lstStyle/>
            <a:p>
              <a:pPr algn="ctr">
                <a:lnSpc>
                  <a:spcPts val="63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6149209"/>
            <a:ext cx="16211550" cy="2910739"/>
          </a:xfrm>
          <a:custGeom>
            <a:avLst/>
            <a:gdLst/>
            <a:ahLst/>
            <a:cxnLst/>
            <a:rect l="l" t="t" r="r" b="b"/>
            <a:pathLst>
              <a:path w="16211550" h="2910739">
                <a:moveTo>
                  <a:pt x="0" y="0"/>
                </a:moveTo>
                <a:lnTo>
                  <a:pt x="16211550" y="0"/>
                </a:lnTo>
                <a:lnTo>
                  <a:pt x="16211550" y="2910739"/>
                </a:lnTo>
                <a:lnTo>
                  <a:pt x="0" y="2910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flipH="1" flipV="1">
            <a:off x="1028700" y="1019175"/>
            <a:ext cx="16230600" cy="0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17249775" y="1019175"/>
            <a:ext cx="0" cy="4124325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1038225" y="1028700"/>
            <a:ext cx="0" cy="1487388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H="1" flipV="1">
            <a:off x="1019175" y="4062818"/>
            <a:ext cx="0" cy="4276709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17240250" y="6513646"/>
            <a:ext cx="0" cy="1580667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7002442" y="5293348"/>
            <a:ext cx="513716" cy="51371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069117" y="5985144"/>
            <a:ext cx="361316" cy="36131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771842" y="3327044"/>
            <a:ext cx="513716" cy="51371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10800000">
            <a:off x="857567" y="2787648"/>
            <a:ext cx="361316" cy="36131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51128" y="-2201931"/>
            <a:ext cx="3029461" cy="3029461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755760" y="-1457563"/>
            <a:ext cx="3918846" cy="391884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6391738" y="-1315048"/>
            <a:ext cx="3163067" cy="3163067"/>
          </a:xfrm>
          <a:custGeom>
            <a:avLst/>
            <a:gdLst/>
            <a:ahLst/>
            <a:cxnLst/>
            <a:rect l="l" t="t" r="r" b="b"/>
            <a:pathLst>
              <a:path w="3163067" h="3163067">
                <a:moveTo>
                  <a:pt x="0" y="0"/>
                </a:moveTo>
                <a:lnTo>
                  <a:pt x="3163066" y="0"/>
                </a:lnTo>
                <a:lnTo>
                  <a:pt x="3163066" y="3163067"/>
                </a:lnTo>
                <a:lnTo>
                  <a:pt x="0" y="3163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-465171" y="5143500"/>
            <a:ext cx="1188898" cy="1188898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-805376" y="5798146"/>
            <a:ext cx="2340330" cy="2340330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6550671" y="7074968"/>
            <a:ext cx="3474659" cy="3474659"/>
          </a:xfrm>
          <a:custGeom>
            <a:avLst/>
            <a:gdLst/>
            <a:ahLst/>
            <a:cxnLst/>
            <a:rect l="l" t="t" r="r" b="b"/>
            <a:pathLst>
              <a:path w="3474659" h="3474659">
                <a:moveTo>
                  <a:pt x="0" y="0"/>
                </a:moveTo>
                <a:lnTo>
                  <a:pt x="3474658" y="0"/>
                </a:lnTo>
                <a:lnTo>
                  <a:pt x="3474658" y="3474659"/>
                </a:lnTo>
                <a:lnTo>
                  <a:pt x="0" y="34746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5978690" y="9309531"/>
            <a:ext cx="6292165" cy="298925"/>
            <a:chOff x="0" y="0"/>
            <a:chExt cx="8389553" cy="398567"/>
          </a:xfrm>
        </p:grpSpPr>
        <p:sp>
          <p:nvSpPr>
            <p:cNvPr id="42" name="Freeform 42"/>
            <p:cNvSpPr/>
            <p:nvPr/>
          </p:nvSpPr>
          <p:spPr>
            <a:xfrm>
              <a:off x="5381525" y="0"/>
              <a:ext cx="391166" cy="391166"/>
            </a:xfrm>
            <a:custGeom>
              <a:avLst/>
              <a:gdLst/>
              <a:ahLst/>
              <a:cxnLst/>
              <a:rect l="l" t="t" r="r" b="b"/>
              <a:pathLst>
                <a:path w="391166" h="391166">
                  <a:moveTo>
                    <a:pt x="0" y="0"/>
                  </a:moveTo>
                  <a:lnTo>
                    <a:pt x="391166" y="0"/>
                  </a:lnTo>
                  <a:lnTo>
                    <a:pt x="391166" y="391166"/>
                  </a:lnTo>
                  <a:lnTo>
                    <a:pt x="0" y="39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0" y="7401"/>
              <a:ext cx="391166" cy="391166"/>
            </a:xfrm>
            <a:custGeom>
              <a:avLst/>
              <a:gdLst/>
              <a:ahLst/>
              <a:cxnLst/>
              <a:rect l="l" t="t" r="r" b="b"/>
              <a:pathLst>
                <a:path w="391166" h="391166">
                  <a:moveTo>
                    <a:pt x="0" y="0"/>
                  </a:moveTo>
                  <a:lnTo>
                    <a:pt x="391166" y="0"/>
                  </a:lnTo>
                  <a:lnTo>
                    <a:pt x="391166" y="391166"/>
                  </a:lnTo>
                  <a:lnTo>
                    <a:pt x="0" y="39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TextBox 44"/>
            <p:cNvSpPr txBox="1"/>
            <p:nvPr/>
          </p:nvSpPr>
          <p:spPr>
            <a:xfrm>
              <a:off x="465526" y="51931"/>
              <a:ext cx="1697954" cy="25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06"/>
                </a:lnSpc>
              </a:pPr>
              <a:r>
                <a:rPr lang="en-US" sz="1147" b="1">
                  <a:solidFill>
                    <a:srgbClr val="164E81"/>
                  </a:solidFill>
                  <a:latin typeface="Prompt Medium"/>
                  <a:ea typeface="Prompt Medium"/>
                  <a:cs typeface="Prompt Medium"/>
                  <a:sym typeface="Prompt Medium"/>
                </a:rPr>
                <a:t>+123-456-7890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5844547" y="51931"/>
              <a:ext cx="2545006" cy="25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06"/>
                </a:lnSpc>
              </a:pPr>
              <a:r>
                <a:rPr lang="en-US" sz="1147" b="1">
                  <a:solidFill>
                    <a:srgbClr val="164E81"/>
                  </a:solidFill>
                  <a:latin typeface="Prompt Medium"/>
                  <a:ea typeface="Prompt Medium"/>
                  <a:cs typeface="Prompt Medium"/>
                  <a:sym typeface="Prompt Medium"/>
                </a:rPr>
                <a:t>www.reallygreatsite.com</a:t>
              </a:r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218883" y="644736"/>
            <a:ext cx="6283682" cy="1276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61"/>
              </a:lnSpc>
            </a:pPr>
            <a:r>
              <a:rPr lang="en-US" sz="9193" b="1" dirty="0" err="1">
                <a:solidFill>
                  <a:schemeClr val="tx2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เชิงปริมาณ</a:t>
            </a:r>
            <a:endParaRPr lang="en-US" sz="9193" b="1" dirty="0">
              <a:solidFill>
                <a:schemeClr val="tx2"/>
              </a:solidFill>
              <a:latin typeface="Anantason Bold"/>
              <a:ea typeface="Anantason Bold"/>
              <a:cs typeface="Anantason Bold"/>
              <a:sym typeface="Anantason Bold"/>
            </a:endParaRPr>
          </a:p>
        </p:txBody>
      </p:sp>
      <p:sp>
        <p:nvSpPr>
          <p:cNvPr id="47" name="Freeform 47" descr="Upscale Image"/>
          <p:cNvSpPr/>
          <p:nvPr/>
        </p:nvSpPr>
        <p:spPr>
          <a:xfrm>
            <a:off x="2339210" y="2076177"/>
            <a:ext cx="13609579" cy="6406605"/>
          </a:xfrm>
          <a:custGeom>
            <a:avLst/>
            <a:gdLst/>
            <a:ahLst/>
            <a:cxnLst/>
            <a:rect l="l" t="t" r="r" b="b"/>
            <a:pathLst>
              <a:path w="13609579" h="6406605">
                <a:moveTo>
                  <a:pt x="0" y="0"/>
                </a:moveTo>
                <a:lnTo>
                  <a:pt x="13609580" y="0"/>
                </a:lnTo>
                <a:lnTo>
                  <a:pt x="13609580" y="6406605"/>
                </a:lnTo>
                <a:lnTo>
                  <a:pt x="0" y="640660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465171" y="-1269644"/>
            <a:ext cx="19218343" cy="19218343"/>
          </a:xfrm>
          <a:custGeom>
            <a:avLst/>
            <a:gdLst/>
            <a:ahLst/>
            <a:cxnLst/>
            <a:rect l="l" t="t" r="r" b="b"/>
            <a:pathLst>
              <a:path w="19218343" h="19218343">
                <a:moveTo>
                  <a:pt x="0" y="0"/>
                </a:moveTo>
                <a:lnTo>
                  <a:pt x="19218342" y="0"/>
                </a:lnTo>
                <a:lnTo>
                  <a:pt x="19218342" y="19218343"/>
                </a:lnTo>
                <a:lnTo>
                  <a:pt x="0" y="19218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09455" y="9059948"/>
            <a:ext cx="21753749" cy="991907"/>
            <a:chOff x="0" y="0"/>
            <a:chExt cx="5370006" cy="2448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0006" cy="244856"/>
            </a:xfrm>
            <a:custGeom>
              <a:avLst/>
              <a:gdLst/>
              <a:ahLst/>
              <a:cxnLst/>
              <a:rect l="l" t="t" r="r" b="b"/>
              <a:pathLst>
                <a:path w="5370006" h="244856">
                  <a:moveTo>
                    <a:pt x="0" y="0"/>
                  </a:moveTo>
                  <a:lnTo>
                    <a:pt x="5370006" y="0"/>
                  </a:lnTo>
                  <a:lnTo>
                    <a:pt x="5370006" y="244856"/>
                  </a:lnTo>
                  <a:lnTo>
                    <a:pt x="0" y="244856"/>
                  </a:ln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370006" cy="263906"/>
            </a:xfrm>
            <a:prstGeom prst="rect">
              <a:avLst/>
            </a:prstGeom>
          </p:spPr>
          <p:txBody>
            <a:bodyPr lIns="24411" tIns="24411" rIns="24411" bIns="24411" rtlCol="0" anchor="ctr"/>
            <a:lstStyle/>
            <a:p>
              <a:pPr algn="ctr">
                <a:lnSpc>
                  <a:spcPts val="53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018362" y="9852489"/>
            <a:ext cx="21554794" cy="707819"/>
            <a:chOff x="0" y="0"/>
            <a:chExt cx="7409427" cy="2433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09428" cy="243312"/>
            </a:xfrm>
            <a:custGeom>
              <a:avLst/>
              <a:gdLst/>
              <a:ahLst/>
              <a:cxnLst/>
              <a:rect l="l" t="t" r="r" b="b"/>
              <a:pathLst>
                <a:path w="7409428" h="243312">
                  <a:moveTo>
                    <a:pt x="0" y="0"/>
                  </a:moveTo>
                  <a:lnTo>
                    <a:pt x="7409428" y="0"/>
                  </a:lnTo>
                  <a:lnTo>
                    <a:pt x="7409428" y="243312"/>
                  </a:lnTo>
                  <a:lnTo>
                    <a:pt x="0" y="243312"/>
                  </a:lnTo>
                  <a:close/>
                </a:path>
              </a:pathLst>
            </a:custGeom>
            <a:solidFill>
              <a:srgbClr val="FFFFFF">
                <a:alpha val="31765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7409427" cy="262362"/>
            </a:xfrm>
            <a:prstGeom prst="rect">
              <a:avLst/>
            </a:prstGeom>
          </p:spPr>
          <p:txBody>
            <a:bodyPr lIns="25311" tIns="25311" rIns="25311" bIns="25311" rtlCol="0" anchor="ctr"/>
            <a:lstStyle/>
            <a:p>
              <a:pPr algn="ctr">
                <a:lnSpc>
                  <a:spcPts val="63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6149209"/>
            <a:ext cx="16211550" cy="2910739"/>
          </a:xfrm>
          <a:custGeom>
            <a:avLst/>
            <a:gdLst/>
            <a:ahLst/>
            <a:cxnLst/>
            <a:rect l="l" t="t" r="r" b="b"/>
            <a:pathLst>
              <a:path w="16211550" h="2910739">
                <a:moveTo>
                  <a:pt x="0" y="0"/>
                </a:moveTo>
                <a:lnTo>
                  <a:pt x="16211550" y="0"/>
                </a:lnTo>
                <a:lnTo>
                  <a:pt x="16211550" y="2910739"/>
                </a:lnTo>
                <a:lnTo>
                  <a:pt x="0" y="2910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flipH="1" flipV="1">
            <a:off x="1028700" y="1019175"/>
            <a:ext cx="16230600" cy="0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17249775" y="1019175"/>
            <a:ext cx="0" cy="4124325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1038225" y="1028700"/>
            <a:ext cx="0" cy="1487388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H="1" flipV="1">
            <a:off x="1019175" y="4062818"/>
            <a:ext cx="0" cy="4276709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17240250" y="6513646"/>
            <a:ext cx="0" cy="1580667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7002442" y="5293348"/>
            <a:ext cx="513716" cy="51371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069117" y="5985144"/>
            <a:ext cx="361316" cy="36131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771842" y="3327044"/>
            <a:ext cx="513716" cy="51371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10800000">
            <a:off x="857567" y="2787648"/>
            <a:ext cx="361316" cy="36131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51128" y="-2201931"/>
            <a:ext cx="3029461" cy="3029461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755760" y="-1457563"/>
            <a:ext cx="3918846" cy="391884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6391738" y="-1315048"/>
            <a:ext cx="3163067" cy="3163067"/>
          </a:xfrm>
          <a:custGeom>
            <a:avLst/>
            <a:gdLst/>
            <a:ahLst/>
            <a:cxnLst/>
            <a:rect l="l" t="t" r="r" b="b"/>
            <a:pathLst>
              <a:path w="3163067" h="3163067">
                <a:moveTo>
                  <a:pt x="0" y="0"/>
                </a:moveTo>
                <a:lnTo>
                  <a:pt x="3163066" y="0"/>
                </a:lnTo>
                <a:lnTo>
                  <a:pt x="3163066" y="3163067"/>
                </a:lnTo>
                <a:lnTo>
                  <a:pt x="0" y="3163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-465171" y="5143500"/>
            <a:ext cx="1188898" cy="1188898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-805376" y="5798146"/>
            <a:ext cx="2340330" cy="2340330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2236434" y="1848019"/>
            <a:ext cx="14155304" cy="6660790"/>
            <a:chOff x="0" y="0"/>
            <a:chExt cx="3728146" cy="1754282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728146" cy="1754282"/>
            </a:xfrm>
            <a:custGeom>
              <a:avLst/>
              <a:gdLst/>
              <a:ahLst/>
              <a:cxnLst/>
              <a:rect l="l" t="t" r="r" b="b"/>
              <a:pathLst>
                <a:path w="3728146" h="1754282">
                  <a:moveTo>
                    <a:pt x="27893" y="0"/>
                  </a:moveTo>
                  <a:lnTo>
                    <a:pt x="3700252" y="0"/>
                  </a:lnTo>
                  <a:cubicBezTo>
                    <a:pt x="3715657" y="0"/>
                    <a:pt x="3728146" y="12488"/>
                    <a:pt x="3728146" y="27893"/>
                  </a:cubicBezTo>
                  <a:lnTo>
                    <a:pt x="3728146" y="1726389"/>
                  </a:lnTo>
                  <a:cubicBezTo>
                    <a:pt x="3728146" y="1733787"/>
                    <a:pt x="3725207" y="1740881"/>
                    <a:pt x="3719976" y="1746112"/>
                  </a:cubicBezTo>
                  <a:cubicBezTo>
                    <a:pt x="3714745" y="1751343"/>
                    <a:pt x="3707650" y="1754282"/>
                    <a:pt x="3700252" y="1754282"/>
                  </a:cubicBezTo>
                  <a:lnTo>
                    <a:pt x="27893" y="1754282"/>
                  </a:lnTo>
                  <a:cubicBezTo>
                    <a:pt x="12488" y="1754282"/>
                    <a:pt x="0" y="1741794"/>
                    <a:pt x="0" y="1726389"/>
                  </a:cubicBezTo>
                  <a:lnTo>
                    <a:pt x="0" y="27893"/>
                  </a:lnTo>
                  <a:cubicBezTo>
                    <a:pt x="0" y="20496"/>
                    <a:pt x="2939" y="13401"/>
                    <a:pt x="8170" y="8170"/>
                  </a:cubicBezTo>
                  <a:cubicBezTo>
                    <a:pt x="13401" y="2939"/>
                    <a:pt x="20496" y="0"/>
                    <a:pt x="27893" y="0"/>
                  </a:cubicBezTo>
                  <a:close/>
                </a:path>
              </a:pathLst>
            </a:custGeom>
            <a:solidFill>
              <a:srgbClr val="FFFFFF">
                <a:alpha val="44706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42" name="TextBox 42"/>
            <p:cNvSpPr txBox="1"/>
            <p:nvPr/>
          </p:nvSpPr>
          <p:spPr>
            <a:xfrm>
              <a:off x="0" y="-47625"/>
              <a:ext cx="3728146" cy="1801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1285558" y="-1737329"/>
            <a:ext cx="3474659" cy="3474659"/>
          </a:xfrm>
          <a:custGeom>
            <a:avLst/>
            <a:gdLst/>
            <a:ahLst/>
            <a:cxnLst/>
            <a:rect l="l" t="t" r="r" b="b"/>
            <a:pathLst>
              <a:path w="3474659" h="3474659">
                <a:moveTo>
                  <a:pt x="0" y="0"/>
                </a:moveTo>
                <a:lnTo>
                  <a:pt x="3474659" y="0"/>
                </a:lnTo>
                <a:lnTo>
                  <a:pt x="3474659" y="3474658"/>
                </a:lnTo>
                <a:lnTo>
                  <a:pt x="0" y="34746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44" name="Group 44"/>
          <p:cNvGrpSpPr/>
          <p:nvPr/>
        </p:nvGrpSpPr>
        <p:grpSpPr>
          <a:xfrm>
            <a:off x="5978690" y="9309531"/>
            <a:ext cx="6292165" cy="298925"/>
            <a:chOff x="0" y="0"/>
            <a:chExt cx="8389553" cy="398567"/>
          </a:xfrm>
        </p:grpSpPr>
        <p:sp>
          <p:nvSpPr>
            <p:cNvPr id="45" name="Freeform 45"/>
            <p:cNvSpPr/>
            <p:nvPr/>
          </p:nvSpPr>
          <p:spPr>
            <a:xfrm>
              <a:off x="5381525" y="0"/>
              <a:ext cx="391166" cy="391166"/>
            </a:xfrm>
            <a:custGeom>
              <a:avLst/>
              <a:gdLst/>
              <a:ahLst/>
              <a:cxnLst/>
              <a:rect l="l" t="t" r="r" b="b"/>
              <a:pathLst>
                <a:path w="391166" h="391166">
                  <a:moveTo>
                    <a:pt x="0" y="0"/>
                  </a:moveTo>
                  <a:lnTo>
                    <a:pt x="391166" y="0"/>
                  </a:lnTo>
                  <a:lnTo>
                    <a:pt x="391166" y="391166"/>
                  </a:lnTo>
                  <a:lnTo>
                    <a:pt x="0" y="39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0" y="7401"/>
              <a:ext cx="391166" cy="391166"/>
            </a:xfrm>
            <a:custGeom>
              <a:avLst/>
              <a:gdLst/>
              <a:ahLst/>
              <a:cxnLst/>
              <a:rect l="l" t="t" r="r" b="b"/>
              <a:pathLst>
                <a:path w="391166" h="391166">
                  <a:moveTo>
                    <a:pt x="0" y="0"/>
                  </a:moveTo>
                  <a:lnTo>
                    <a:pt x="391166" y="0"/>
                  </a:lnTo>
                  <a:lnTo>
                    <a:pt x="391166" y="391166"/>
                  </a:lnTo>
                  <a:lnTo>
                    <a:pt x="0" y="39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465526" y="51931"/>
              <a:ext cx="1697954" cy="25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06"/>
                </a:lnSpc>
              </a:pPr>
              <a:r>
                <a:rPr lang="en-US" sz="1147" b="1">
                  <a:solidFill>
                    <a:srgbClr val="164E81"/>
                  </a:solidFill>
                  <a:latin typeface="Prompt Medium"/>
                  <a:ea typeface="Prompt Medium"/>
                  <a:cs typeface="Prompt Medium"/>
                  <a:sym typeface="Prompt Medium"/>
                </a:rPr>
                <a:t>+123-456-7890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5844547" y="51931"/>
              <a:ext cx="2545006" cy="25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06"/>
                </a:lnSpc>
              </a:pPr>
              <a:r>
                <a:rPr lang="en-US" sz="1147" b="1">
                  <a:solidFill>
                    <a:srgbClr val="164E81"/>
                  </a:solidFill>
                  <a:latin typeface="Prompt Medium"/>
                  <a:ea typeface="Prompt Medium"/>
                  <a:cs typeface="Prompt Medium"/>
                  <a:sym typeface="Prompt Medium"/>
                </a:rPr>
                <a:t>www.reallygreatsite.com</a:t>
              </a:r>
            </a:p>
          </p:txBody>
        </p:sp>
      </p:grpSp>
      <p:sp>
        <p:nvSpPr>
          <p:cNvPr id="49" name="Freeform 49"/>
          <p:cNvSpPr/>
          <p:nvPr/>
        </p:nvSpPr>
        <p:spPr>
          <a:xfrm>
            <a:off x="13244325" y="8632693"/>
            <a:ext cx="3147412" cy="3147412"/>
          </a:xfrm>
          <a:custGeom>
            <a:avLst/>
            <a:gdLst/>
            <a:ahLst/>
            <a:cxnLst/>
            <a:rect l="l" t="t" r="r" b="b"/>
            <a:pathLst>
              <a:path w="3147412" h="3147412">
                <a:moveTo>
                  <a:pt x="0" y="0"/>
                </a:moveTo>
                <a:lnTo>
                  <a:pt x="3147413" y="0"/>
                </a:lnTo>
                <a:lnTo>
                  <a:pt x="3147413" y="3147412"/>
                </a:lnTo>
                <a:lnTo>
                  <a:pt x="0" y="31474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2236434" y="3095123"/>
            <a:ext cx="3136417" cy="3054086"/>
          </a:xfrm>
          <a:custGeom>
            <a:avLst/>
            <a:gdLst/>
            <a:ahLst/>
            <a:cxnLst/>
            <a:rect l="l" t="t" r="r" b="b"/>
            <a:pathLst>
              <a:path w="3136417" h="3054086">
                <a:moveTo>
                  <a:pt x="0" y="0"/>
                </a:moveTo>
                <a:lnTo>
                  <a:pt x="3136417" y="0"/>
                </a:lnTo>
                <a:lnTo>
                  <a:pt x="3136417" y="3054086"/>
                </a:lnTo>
                <a:lnTo>
                  <a:pt x="0" y="3054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1534954" y="1589697"/>
            <a:ext cx="13283077" cy="1151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29"/>
              </a:lnSpc>
            </a:pPr>
            <a:r>
              <a:rPr lang="en-US" sz="8393" b="1">
                <a:solidFill>
                  <a:srgbClr val="004B8E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ผลลัพธ์การพัฒนาที่คาดหวัง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5661497" y="2907538"/>
            <a:ext cx="4811846" cy="962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1"/>
              </a:lnSpc>
            </a:pPr>
            <a:r>
              <a:rPr lang="en-US" sz="7039" b="1">
                <a:solidFill>
                  <a:srgbClr val="FFFFFF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เชิงคุณภาพ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5082641" y="4041190"/>
            <a:ext cx="11697948" cy="4996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3"/>
              </a:lnSpc>
            </a:pPr>
            <a:r>
              <a:rPr lang="en-US" sz="2082">
                <a:solidFill>
                  <a:srgbClr val="004B8E"/>
                </a:solidFill>
                <a:latin typeface="Anantason"/>
                <a:ea typeface="Anantason"/>
                <a:cs typeface="Anantason"/>
                <a:sym typeface="Anantason"/>
              </a:rPr>
              <a:t>                   1  ผู้เรียนมีความรู้ ความเข้าใจ ทักษะ รับประสบการณ์ตรง จากการาปฏิบัติงานจริง  สามารถแก้ไขปัญหาสถานการณ์ข้อขัดแย้งในงานบริการอาหารและเครื่องดื่ม ได้ทันท่วงที มีความมั่นใจในงานบริการ สร้างความพึงพอใจให้แก่ผู้รับบริการเพิ่มขึ้น </a:t>
            </a:r>
          </a:p>
          <a:p>
            <a:pPr algn="l">
              <a:lnSpc>
                <a:spcPts val="3353"/>
              </a:lnSpc>
            </a:pPr>
            <a:r>
              <a:rPr lang="en-US" sz="2082">
                <a:solidFill>
                  <a:srgbClr val="004B8E"/>
                </a:solidFill>
                <a:latin typeface="Anantason"/>
                <a:ea typeface="Anantason"/>
                <a:cs typeface="Anantason"/>
                <a:sym typeface="Anantason"/>
              </a:rPr>
              <a:t>                 2 ผู้เรียนที่ฝึกอาชีพในสถานประกอบการ ระดับ ปวส.2  ได้พัฒนา นำประสบการณ์ตรงด้านงานบริการ อย่างเป็นระบบ มีกระบวนการถ่ายความรู้ทักษะด้านงานบริการ สู่รุ่นน้อง เพื่อเตรียมความพร้อมก่อนออกฝึกอาชีพในสถานประกอบการ เกิดความภาคภูมิใจในสาขาวิชาที่เรียน</a:t>
            </a:r>
          </a:p>
          <a:p>
            <a:pPr algn="l">
              <a:lnSpc>
                <a:spcPts val="3353"/>
              </a:lnSpc>
            </a:pPr>
            <a:r>
              <a:rPr lang="en-US" sz="2082">
                <a:solidFill>
                  <a:srgbClr val="004B8E"/>
                </a:solidFill>
                <a:latin typeface="Anantason"/>
                <a:ea typeface="Anantason"/>
                <a:cs typeface="Anantason"/>
                <a:sym typeface="Anantason"/>
              </a:rPr>
              <a:t>                 3  ผู้เรียนมีความสุข สนุกกับการเรียนรู้ เพื่อนที่มีประสบการณ์ในการฝึกอาชีพในระดับ ปวช. นำความรู้ ประสบการณ์ทักษะด้านงานบริการ มาแลกเปลี่ยนเรียนรู้ กับเพื่อน สร้างความรัก  ความสามัคคีในชั้นเรียน</a:t>
            </a:r>
          </a:p>
          <a:p>
            <a:pPr algn="l">
              <a:lnSpc>
                <a:spcPts val="3353"/>
              </a:lnSpc>
            </a:pPr>
            <a:r>
              <a:rPr lang="en-US" sz="2082">
                <a:solidFill>
                  <a:srgbClr val="004B8E"/>
                </a:solidFill>
                <a:latin typeface="Anantason"/>
                <a:ea typeface="Anantason"/>
                <a:cs typeface="Anantason"/>
                <a:sym typeface="Anantason"/>
              </a:rPr>
              <a:t>                  4   ผู้เรียนสาขาวิชาการโรงแรม มีผลสัมฤทธิ์ทางการศึกษาสูงขึ้น มีคุณลักษณะอันพึงประสงค์ สามารถสำเร็จการศึกษาตามหลักสูตร และมีงานทำตรงตามความต้องการของตลาดแรงงาน</a:t>
            </a:r>
          </a:p>
          <a:p>
            <a:pPr algn="ctr">
              <a:lnSpc>
                <a:spcPts val="3353"/>
              </a:lnSpc>
            </a:pPr>
            <a:endParaRPr lang="en-US" sz="2082">
              <a:solidFill>
                <a:srgbClr val="004B8E"/>
              </a:solidFill>
              <a:latin typeface="Anantason"/>
              <a:ea typeface="Anantason"/>
              <a:cs typeface="Anantason"/>
              <a:sym typeface="Anantaso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465171" y="-1269644"/>
            <a:ext cx="19218343" cy="19218343"/>
          </a:xfrm>
          <a:custGeom>
            <a:avLst/>
            <a:gdLst/>
            <a:ahLst/>
            <a:cxnLst/>
            <a:rect l="l" t="t" r="r" b="b"/>
            <a:pathLst>
              <a:path w="19218343" h="19218343">
                <a:moveTo>
                  <a:pt x="0" y="0"/>
                </a:moveTo>
                <a:lnTo>
                  <a:pt x="19218342" y="0"/>
                </a:lnTo>
                <a:lnTo>
                  <a:pt x="19218342" y="19218343"/>
                </a:lnTo>
                <a:lnTo>
                  <a:pt x="0" y="19218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09455" y="9059948"/>
            <a:ext cx="21753749" cy="991907"/>
            <a:chOff x="0" y="0"/>
            <a:chExt cx="5370006" cy="2448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0006" cy="244856"/>
            </a:xfrm>
            <a:custGeom>
              <a:avLst/>
              <a:gdLst/>
              <a:ahLst/>
              <a:cxnLst/>
              <a:rect l="l" t="t" r="r" b="b"/>
              <a:pathLst>
                <a:path w="5370006" h="244856">
                  <a:moveTo>
                    <a:pt x="0" y="0"/>
                  </a:moveTo>
                  <a:lnTo>
                    <a:pt x="5370006" y="0"/>
                  </a:lnTo>
                  <a:lnTo>
                    <a:pt x="5370006" y="244856"/>
                  </a:lnTo>
                  <a:lnTo>
                    <a:pt x="0" y="244856"/>
                  </a:ln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370006" cy="263906"/>
            </a:xfrm>
            <a:prstGeom prst="rect">
              <a:avLst/>
            </a:prstGeom>
          </p:spPr>
          <p:txBody>
            <a:bodyPr lIns="24411" tIns="24411" rIns="24411" bIns="24411" rtlCol="0" anchor="ctr"/>
            <a:lstStyle/>
            <a:p>
              <a:pPr algn="ctr">
                <a:lnSpc>
                  <a:spcPts val="53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018362" y="9852489"/>
            <a:ext cx="21554794" cy="707819"/>
            <a:chOff x="0" y="0"/>
            <a:chExt cx="7409427" cy="2433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09428" cy="243312"/>
            </a:xfrm>
            <a:custGeom>
              <a:avLst/>
              <a:gdLst/>
              <a:ahLst/>
              <a:cxnLst/>
              <a:rect l="l" t="t" r="r" b="b"/>
              <a:pathLst>
                <a:path w="7409428" h="243312">
                  <a:moveTo>
                    <a:pt x="0" y="0"/>
                  </a:moveTo>
                  <a:lnTo>
                    <a:pt x="7409428" y="0"/>
                  </a:lnTo>
                  <a:lnTo>
                    <a:pt x="7409428" y="243312"/>
                  </a:lnTo>
                  <a:lnTo>
                    <a:pt x="0" y="243312"/>
                  </a:lnTo>
                  <a:close/>
                </a:path>
              </a:pathLst>
            </a:custGeom>
            <a:solidFill>
              <a:srgbClr val="FFFFFF">
                <a:alpha val="31765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7409427" cy="262362"/>
            </a:xfrm>
            <a:prstGeom prst="rect">
              <a:avLst/>
            </a:prstGeom>
          </p:spPr>
          <p:txBody>
            <a:bodyPr lIns="25311" tIns="25311" rIns="25311" bIns="25311" rtlCol="0" anchor="ctr"/>
            <a:lstStyle/>
            <a:p>
              <a:pPr algn="ctr">
                <a:lnSpc>
                  <a:spcPts val="63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6149209"/>
            <a:ext cx="16211550" cy="2910739"/>
          </a:xfrm>
          <a:custGeom>
            <a:avLst/>
            <a:gdLst/>
            <a:ahLst/>
            <a:cxnLst/>
            <a:rect l="l" t="t" r="r" b="b"/>
            <a:pathLst>
              <a:path w="16211550" h="2910739">
                <a:moveTo>
                  <a:pt x="0" y="0"/>
                </a:moveTo>
                <a:lnTo>
                  <a:pt x="16211550" y="0"/>
                </a:lnTo>
                <a:lnTo>
                  <a:pt x="16211550" y="2910739"/>
                </a:lnTo>
                <a:lnTo>
                  <a:pt x="0" y="2910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flipH="1" flipV="1">
            <a:off x="1028700" y="1019175"/>
            <a:ext cx="16230600" cy="0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17249775" y="1019175"/>
            <a:ext cx="0" cy="4124325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1038225" y="1028700"/>
            <a:ext cx="0" cy="1487388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H="1" flipV="1">
            <a:off x="1019175" y="4062818"/>
            <a:ext cx="0" cy="4276709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17240250" y="6513646"/>
            <a:ext cx="0" cy="1580667"/>
          </a:xfrm>
          <a:prstGeom prst="line">
            <a:avLst/>
          </a:prstGeom>
          <a:ln w="19050" cap="flat">
            <a:solidFill>
              <a:srgbClr val="164E8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7002442" y="5293348"/>
            <a:ext cx="513716" cy="51371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069117" y="5985144"/>
            <a:ext cx="361316" cy="36131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771842" y="3327044"/>
            <a:ext cx="513716" cy="51371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10800000">
            <a:off x="857567" y="2787648"/>
            <a:ext cx="361316" cy="36131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89292" tIns="89292" rIns="89292" bIns="89292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51128" y="-2201931"/>
            <a:ext cx="3029461" cy="3029461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755760" y="-1457563"/>
            <a:ext cx="3918846" cy="391884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6391738" y="-1315048"/>
            <a:ext cx="3163067" cy="3163067"/>
          </a:xfrm>
          <a:custGeom>
            <a:avLst/>
            <a:gdLst/>
            <a:ahLst/>
            <a:cxnLst/>
            <a:rect l="l" t="t" r="r" b="b"/>
            <a:pathLst>
              <a:path w="3163067" h="3163067">
                <a:moveTo>
                  <a:pt x="0" y="0"/>
                </a:moveTo>
                <a:lnTo>
                  <a:pt x="3163066" y="0"/>
                </a:lnTo>
                <a:lnTo>
                  <a:pt x="3163066" y="3163067"/>
                </a:lnTo>
                <a:lnTo>
                  <a:pt x="0" y="3163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-465171" y="5143500"/>
            <a:ext cx="1188898" cy="1188898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4E81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-805376" y="5798146"/>
            <a:ext cx="2340330" cy="2340330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73263" tIns="73263" rIns="73263" bIns="73263" rtlCol="0" anchor="ctr"/>
            <a:lstStyle/>
            <a:p>
              <a:pPr algn="ctr">
                <a:lnSpc>
                  <a:spcPts val="445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6550671" y="7074968"/>
            <a:ext cx="3474659" cy="3474659"/>
          </a:xfrm>
          <a:custGeom>
            <a:avLst/>
            <a:gdLst/>
            <a:ahLst/>
            <a:cxnLst/>
            <a:rect l="l" t="t" r="r" b="b"/>
            <a:pathLst>
              <a:path w="3474659" h="3474659">
                <a:moveTo>
                  <a:pt x="0" y="0"/>
                </a:moveTo>
                <a:lnTo>
                  <a:pt x="3474658" y="0"/>
                </a:lnTo>
                <a:lnTo>
                  <a:pt x="3474658" y="3474659"/>
                </a:lnTo>
                <a:lnTo>
                  <a:pt x="0" y="34746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5978690" y="9309531"/>
            <a:ext cx="6292165" cy="298925"/>
            <a:chOff x="0" y="0"/>
            <a:chExt cx="8389553" cy="398567"/>
          </a:xfrm>
        </p:grpSpPr>
        <p:sp>
          <p:nvSpPr>
            <p:cNvPr id="42" name="Freeform 42"/>
            <p:cNvSpPr/>
            <p:nvPr/>
          </p:nvSpPr>
          <p:spPr>
            <a:xfrm>
              <a:off x="5381525" y="0"/>
              <a:ext cx="391166" cy="391166"/>
            </a:xfrm>
            <a:custGeom>
              <a:avLst/>
              <a:gdLst/>
              <a:ahLst/>
              <a:cxnLst/>
              <a:rect l="l" t="t" r="r" b="b"/>
              <a:pathLst>
                <a:path w="391166" h="391166">
                  <a:moveTo>
                    <a:pt x="0" y="0"/>
                  </a:moveTo>
                  <a:lnTo>
                    <a:pt x="391166" y="0"/>
                  </a:lnTo>
                  <a:lnTo>
                    <a:pt x="391166" y="391166"/>
                  </a:lnTo>
                  <a:lnTo>
                    <a:pt x="0" y="39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0" y="7401"/>
              <a:ext cx="391166" cy="391166"/>
            </a:xfrm>
            <a:custGeom>
              <a:avLst/>
              <a:gdLst/>
              <a:ahLst/>
              <a:cxnLst/>
              <a:rect l="l" t="t" r="r" b="b"/>
              <a:pathLst>
                <a:path w="391166" h="391166">
                  <a:moveTo>
                    <a:pt x="0" y="0"/>
                  </a:moveTo>
                  <a:lnTo>
                    <a:pt x="391166" y="0"/>
                  </a:lnTo>
                  <a:lnTo>
                    <a:pt x="391166" y="391166"/>
                  </a:lnTo>
                  <a:lnTo>
                    <a:pt x="0" y="39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TextBox 44"/>
            <p:cNvSpPr txBox="1"/>
            <p:nvPr/>
          </p:nvSpPr>
          <p:spPr>
            <a:xfrm>
              <a:off x="465526" y="51931"/>
              <a:ext cx="1697954" cy="25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06"/>
                </a:lnSpc>
              </a:pPr>
              <a:r>
                <a:rPr lang="en-US" sz="1147" b="1">
                  <a:solidFill>
                    <a:srgbClr val="164E81"/>
                  </a:solidFill>
                  <a:latin typeface="Prompt Medium"/>
                  <a:ea typeface="Prompt Medium"/>
                  <a:cs typeface="Prompt Medium"/>
                  <a:sym typeface="Prompt Medium"/>
                </a:rPr>
                <a:t>+123-456-7890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5844547" y="51931"/>
              <a:ext cx="2545006" cy="25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06"/>
                </a:lnSpc>
              </a:pPr>
              <a:r>
                <a:rPr lang="en-US" sz="1147" b="1">
                  <a:solidFill>
                    <a:srgbClr val="164E81"/>
                  </a:solidFill>
                  <a:latin typeface="Prompt Medium"/>
                  <a:ea typeface="Prompt Medium"/>
                  <a:cs typeface="Prompt Medium"/>
                  <a:sym typeface="Prompt Medium"/>
                </a:rPr>
                <a:t>www.reallygreatsite.com</a:t>
              </a:r>
            </a:p>
          </p:txBody>
        </p:sp>
      </p:grpSp>
      <p:sp>
        <p:nvSpPr>
          <p:cNvPr id="46" name="Freeform 46"/>
          <p:cNvSpPr/>
          <p:nvPr/>
        </p:nvSpPr>
        <p:spPr>
          <a:xfrm>
            <a:off x="1820704" y="2103302"/>
            <a:ext cx="14453707" cy="7407525"/>
          </a:xfrm>
          <a:custGeom>
            <a:avLst/>
            <a:gdLst/>
            <a:ahLst/>
            <a:cxnLst/>
            <a:rect l="l" t="t" r="r" b="b"/>
            <a:pathLst>
              <a:path w="14453707" h="7407525">
                <a:moveTo>
                  <a:pt x="0" y="0"/>
                </a:moveTo>
                <a:lnTo>
                  <a:pt x="14453707" y="0"/>
                </a:lnTo>
                <a:lnTo>
                  <a:pt x="14453707" y="7407525"/>
                </a:lnTo>
                <a:lnTo>
                  <a:pt x="0" y="74075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1218883" y="644736"/>
            <a:ext cx="6283682" cy="1276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61"/>
              </a:lnSpc>
            </a:pPr>
            <a:r>
              <a:rPr lang="en-US" sz="9193" b="1" dirty="0" err="1">
                <a:solidFill>
                  <a:schemeClr val="tx2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เชิงคุณภาพ</a:t>
            </a:r>
            <a:endParaRPr lang="en-US" sz="9193" b="1" dirty="0">
              <a:solidFill>
                <a:schemeClr val="tx2"/>
              </a:solidFill>
              <a:latin typeface="Anantason Bold"/>
              <a:ea typeface="Anantason Bold"/>
              <a:cs typeface="Anantason Bold"/>
              <a:sym typeface="Anantason 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8064405" y="1295400"/>
            <a:ext cx="8614004" cy="741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1"/>
              </a:lnSpc>
            </a:pPr>
            <a:r>
              <a:rPr lang="en-US" sz="5443" b="1">
                <a:solidFill>
                  <a:srgbClr val="004B8E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ภาคเรียนที่ 1/67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922</Words>
  <Application>Microsoft Office PowerPoint</Application>
  <PresentationFormat>Custom</PresentationFormat>
  <Paragraphs>76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Arimo</vt:lpstr>
      <vt:lpstr>Anantason</vt:lpstr>
      <vt:lpstr>Prompt Bold</vt:lpstr>
      <vt:lpstr>Arimo Bold</vt:lpstr>
      <vt:lpstr>Adirek Sans Bold</vt:lpstr>
      <vt:lpstr>Calibri</vt:lpstr>
      <vt:lpstr>Anantason Bold</vt:lpstr>
      <vt:lpstr>Prompt Medium</vt:lpstr>
      <vt:lpstr>Prompt Semi-Bold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สีฟ้า ทางการ รายงาน ผลการปฏิบัติงาน พรีเซนเทชั่น</dc:title>
  <dc:creator>User</dc:creator>
  <cp:lastModifiedBy>User</cp:lastModifiedBy>
  <cp:revision>2</cp:revision>
  <dcterms:created xsi:type="dcterms:W3CDTF">2006-08-16T00:00:00Z</dcterms:created>
  <dcterms:modified xsi:type="dcterms:W3CDTF">2025-09-25T09:45:55Z</dcterms:modified>
  <dc:identifier>DAGz-JHrbkw</dc:identifier>
</cp:coreProperties>
</file>